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89" r:id="rId6"/>
    <p:sldId id="304" r:id="rId7"/>
    <p:sldId id="305" r:id="rId8"/>
    <p:sldId id="306" r:id="rId9"/>
    <p:sldId id="307" r:id="rId10"/>
    <p:sldId id="308" r:id="rId11"/>
    <p:sldId id="309" r:id="rId12"/>
    <p:sldId id="310" r:id="rId13"/>
    <p:sldId id="311" r:id="rId14"/>
    <p:sldId id="323" r:id="rId15"/>
    <p:sldId id="325" r:id="rId16"/>
    <p:sldId id="326" r:id="rId17"/>
    <p:sldId id="312" r:id="rId18"/>
    <p:sldId id="313" r:id="rId19"/>
    <p:sldId id="315" r:id="rId20"/>
    <p:sldId id="316" r:id="rId21"/>
    <p:sldId id="31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434" autoAdjust="0"/>
  </p:normalViewPr>
  <p:slideViewPr>
    <p:cSldViewPr>
      <p:cViewPr varScale="1">
        <p:scale>
          <a:sx n="69" d="100"/>
          <a:sy n="69" d="100"/>
        </p:scale>
        <p:origin x="-1404" y="-108"/>
      </p:cViewPr>
      <p:guideLst>
        <p:guide orient="horz" pos="2160"/>
        <p:guide pos="2880"/>
      </p:guideLst>
    </p:cSldViewPr>
  </p:slideViewPr>
  <p:notesTextViewPr>
    <p:cViewPr>
      <p:scale>
        <a:sx n="1" d="1"/>
        <a:sy n="1" d="1"/>
      </p:scale>
      <p:origin x="0" y="0"/>
    </p:cViewPr>
  </p:notesTextViewPr>
  <p:sorterViewPr>
    <p:cViewPr varScale="1">
      <p:scale>
        <a:sx n="1" d="1"/>
        <a:sy n="1" d="1"/>
      </p:scale>
      <p:origin x="0" y="250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620F10-484D-4156-BD93-86D51FA7BA98}" type="doc">
      <dgm:prSet loTypeId="urn:microsoft.com/office/officeart/2005/8/layout/cycle7" loCatId="cycle" qsTypeId="urn:microsoft.com/office/officeart/2005/8/quickstyle/simple1" qsCatId="simple" csTypeId="urn:microsoft.com/office/officeart/2005/8/colors/colorful5" csCatId="colorful" phldr="1"/>
      <dgm:spPr/>
      <dgm:t>
        <a:bodyPr/>
        <a:lstStyle/>
        <a:p>
          <a:endParaRPr lang="en-US"/>
        </a:p>
      </dgm:t>
    </dgm:pt>
    <dgm:pt modelId="{1F9869EA-4990-4A1B-90EA-873569652BDA}">
      <dgm:prSet phldrT="[Text]" custT="1"/>
      <dgm:spPr/>
      <dgm:t>
        <a:bodyPr/>
        <a:lstStyle/>
        <a:p>
          <a:r>
            <a:rPr lang="en-US" sz="1800" b="1" dirty="0" smtClean="0">
              <a:solidFill>
                <a:schemeClr val="tx1"/>
              </a:solidFill>
            </a:rPr>
            <a:t>Roles &amp; Responsibilities</a:t>
          </a:r>
          <a:endParaRPr lang="en-US" sz="1800" b="1" dirty="0">
            <a:solidFill>
              <a:schemeClr val="tx1"/>
            </a:solidFill>
          </a:endParaRPr>
        </a:p>
      </dgm:t>
    </dgm:pt>
    <dgm:pt modelId="{32C30955-0B53-4652-AD80-88A60F981BA0}" type="parTrans" cxnId="{36490DA1-F672-4242-88BF-4C230F7C36A5}">
      <dgm:prSet/>
      <dgm:spPr/>
      <dgm:t>
        <a:bodyPr/>
        <a:lstStyle/>
        <a:p>
          <a:endParaRPr lang="en-US" sz="1800" b="1">
            <a:solidFill>
              <a:schemeClr val="tx1"/>
            </a:solidFill>
          </a:endParaRPr>
        </a:p>
      </dgm:t>
    </dgm:pt>
    <dgm:pt modelId="{1477EFB4-9863-4BC4-B222-C3D5C2184E56}" type="sibTrans" cxnId="{36490DA1-F672-4242-88BF-4C230F7C36A5}">
      <dgm:prSet custT="1"/>
      <dgm:spPr/>
      <dgm:t>
        <a:bodyPr/>
        <a:lstStyle/>
        <a:p>
          <a:endParaRPr lang="en-US" sz="1800" b="1" dirty="0">
            <a:solidFill>
              <a:schemeClr val="tx1"/>
            </a:solidFill>
          </a:endParaRPr>
        </a:p>
      </dgm:t>
    </dgm:pt>
    <dgm:pt modelId="{018E421A-5E84-41CE-AF88-A272FF979F7B}">
      <dgm:prSet phldrT="[Text]" custT="1"/>
      <dgm:spPr/>
      <dgm:t>
        <a:bodyPr/>
        <a:lstStyle/>
        <a:p>
          <a:r>
            <a:rPr lang="en-US" sz="1800" b="1" dirty="0" smtClean="0">
              <a:solidFill>
                <a:schemeClr val="tx1"/>
              </a:solidFill>
            </a:rPr>
            <a:t>Staffing Management Plan</a:t>
          </a:r>
          <a:endParaRPr lang="en-US" sz="1800" b="1" dirty="0">
            <a:solidFill>
              <a:schemeClr val="tx1"/>
            </a:solidFill>
          </a:endParaRPr>
        </a:p>
      </dgm:t>
    </dgm:pt>
    <dgm:pt modelId="{CCE0CFF0-4308-4EF2-9EBE-2D80A0B0ED17}" type="parTrans" cxnId="{65399ED3-901D-43FF-8CC8-1C1DD36CFB3C}">
      <dgm:prSet/>
      <dgm:spPr/>
      <dgm:t>
        <a:bodyPr/>
        <a:lstStyle/>
        <a:p>
          <a:endParaRPr lang="en-US" sz="1800" b="1">
            <a:solidFill>
              <a:schemeClr val="tx1"/>
            </a:solidFill>
          </a:endParaRPr>
        </a:p>
      </dgm:t>
    </dgm:pt>
    <dgm:pt modelId="{8D6971AD-C0C4-46EC-B2B8-19E41CED2177}" type="sibTrans" cxnId="{65399ED3-901D-43FF-8CC8-1C1DD36CFB3C}">
      <dgm:prSet custT="1"/>
      <dgm:spPr/>
      <dgm:t>
        <a:bodyPr/>
        <a:lstStyle/>
        <a:p>
          <a:endParaRPr lang="en-US" sz="1800" b="1" dirty="0">
            <a:solidFill>
              <a:schemeClr val="tx1"/>
            </a:solidFill>
          </a:endParaRPr>
        </a:p>
      </dgm:t>
    </dgm:pt>
    <dgm:pt modelId="{56F8CEF2-24EF-4E8A-99D5-7B7A9D959746}">
      <dgm:prSet phldrT="[Text]" custT="1"/>
      <dgm:spPr/>
      <dgm:t>
        <a:bodyPr/>
        <a:lstStyle/>
        <a:p>
          <a:r>
            <a:rPr lang="en-US" sz="1800" b="1" dirty="0" smtClean="0">
              <a:solidFill>
                <a:schemeClr val="tx1"/>
              </a:solidFill>
            </a:rPr>
            <a:t>Project Organization Charts</a:t>
          </a:r>
          <a:endParaRPr lang="en-US" sz="1800" b="1" dirty="0">
            <a:solidFill>
              <a:schemeClr val="tx1"/>
            </a:solidFill>
          </a:endParaRPr>
        </a:p>
      </dgm:t>
    </dgm:pt>
    <dgm:pt modelId="{FF4F19C3-5B4A-42B0-8651-4E9B1AC57DA8}" type="parTrans" cxnId="{026E5186-1C27-46BD-96BE-B1BD3D3D7829}">
      <dgm:prSet/>
      <dgm:spPr/>
      <dgm:t>
        <a:bodyPr/>
        <a:lstStyle/>
        <a:p>
          <a:endParaRPr lang="en-US" sz="1800" b="1">
            <a:solidFill>
              <a:schemeClr val="tx1"/>
            </a:solidFill>
          </a:endParaRPr>
        </a:p>
      </dgm:t>
    </dgm:pt>
    <dgm:pt modelId="{097C01AC-50C7-4C4A-97B4-A1DD379C592F}" type="sibTrans" cxnId="{026E5186-1C27-46BD-96BE-B1BD3D3D7829}">
      <dgm:prSet custT="1"/>
      <dgm:spPr/>
      <dgm:t>
        <a:bodyPr/>
        <a:lstStyle/>
        <a:p>
          <a:endParaRPr lang="en-US" sz="1800" b="1" dirty="0">
            <a:solidFill>
              <a:schemeClr val="tx1"/>
            </a:solidFill>
          </a:endParaRPr>
        </a:p>
      </dgm:t>
    </dgm:pt>
    <dgm:pt modelId="{E92ABD3A-E7D4-4AC9-8AC9-B488A52377E8}">
      <dgm:prSet phldrT="[Text]" custT="1"/>
      <dgm:spPr/>
      <dgm:t>
        <a:bodyPr/>
        <a:lstStyle/>
        <a:p>
          <a:r>
            <a:rPr lang="en-US" sz="1800" b="1" dirty="0" smtClean="0">
              <a:solidFill>
                <a:schemeClr val="tx1"/>
              </a:solidFill>
            </a:rPr>
            <a:t>Staff Release Plan</a:t>
          </a:r>
          <a:endParaRPr lang="en-US" sz="1800" b="1" dirty="0">
            <a:solidFill>
              <a:schemeClr val="tx1"/>
            </a:solidFill>
          </a:endParaRPr>
        </a:p>
      </dgm:t>
    </dgm:pt>
    <dgm:pt modelId="{BC523DCD-D185-4BB9-ACEA-50E59ABF6583}" type="parTrans" cxnId="{8AE5B81F-EED5-4273-B35E-DD26837CB108}">
      <dgm:prSet/>
      <dgm:spPr/>
      <dgm:t>
        <a:bodyPr/>
        <a:lstStyle/>
        <a:p>
          <a:endParaRPr lang="en-US" sz="1800" b="1">
            <a:solidFill>
              <a:schemeClr val="tx1"/>
            </a:solidFill>
          </a:endParaRPr>
        </a:p>
      </dgm:t>
    </dgm:pt>
    <dgm:pt modelId="{3AD079C6-8E98-42D4-8492-ECFB7891B7BA}" type="sibTrans" cxnId="{8AE5B81F-EED5-4273-B35E-DD26837CB108}">
      <dgm:prSet custT="1"/>
      <dgm:spPr/>
      <dgm:t>
        <a:bodyPr/>
        <a:lstStyle/>
        <a:p>
          <a:endParaRPr lang="en-US" sz="1800" b="1" dirty="0">
            <a:solidFill>
              <a:schemeClr val="tx1"/>
            </a:solidFill>
          </a:endParaRPr>
        </a:p>
      </dgm:t>
    </dgm:pt>
    <dgm:pt modelId="{792BECBF-2B23-435E-A6F8-8118E9D76F0A}">
      <dgm:prSet phldrT="[Text]" custT="1"/>
      <dgm:spPr/>
      <dgm:t>
        <a:bodyPr/>
        <a:lstStyle/>
        <a:p>
          <a:r>
            <a:rPr lang="en-US" sz="1800" b="1" dirty="0" smtClean="0">
              <a:solidFill>
                <a:schemeClr val="tx1"/>
              </a:solidFill>
            </a:rPr>
            <a:t>Training Needs</a:t>
          </a:r>
          <a:endParaRPr lang="en-US" sz="1800" b="1" dirty="0">
            <a:solidFill>
              <a:schemeClr val="tx1"/>
            </a:solidFill>
          </a:endParaRPr>
        </a:p>
      </dgm:t>
    </dgm:pt>
    <dgm:pt modelId="{4F54207F-4C1F-470F-B064-72722239EA21}" type="parTrans" cxnId="{2C47B721-6136-4DD3-B23D-98996D4107C2}">
      <dgm:prSet/>
      <dgm:spPr/>
      <dgm:t>
        <a:bodyPr/>
        <a:lstStyle/>
        <a:p>
          <a:endParaRPr lang="en-US" sz="1800" b="1">
            <a:solidFill>
              <a:schemeClr val="tx1"/>
            </a:solidFill>
          </a:endParaRPr>
        </a:p>
      </dgm:t>
    </dgm:pt>
    <dgm:pt modelId="{B7EA8139-7F2C-4C2E-865E-BA5B5F2EBA26}" type="sibTrans" cxnId="{2C47B721-6136-4DD3-B23D-98996D4107C2}">
      <dgm:prSet custT="1"/>
      <dgm:spPr/>
      <dgm:t>
        <a:bodyPr/>
        <a:lstStyle/>
        <a:p>
          <a:endParaRPr lang="en-US" sz="1800" b="1" dirty="0">
            <a:solidFill>
              <a:schemeClr val="tx1"/>
            </a:solidFill>
          </a:endParaRPr>
        </a:p>
      </dgm:t>
    </dgm:pt>
    <dgm:pt modelId="{02E4F3A4-7ADD-421A-BA84-661F3E168D9B}">
      <dgm:prSet phldrT="[Text]" custT="1"/>
      <dgm:spPr/>
      <dgm:t>
        <a:bodyPr/>
        <a:lstStyle/>
        <a:p>
          <a:r>
            <a:rPr lang="en-US" sz="1800" b="1" dirty="0" smtClean="0">
              <a:solidFill>
                <a:schemeClr val="tx1"/>
              </a:solidFill>
            </a:rPr>
            <a:t>Recognition &amp; Awards</a:t>
          </a:r>
          <a:endParaRPr lang="en-US" sz="1800" b="1" dirty="0">
            <a:solidFill>
              <a:schemeClr val="tx1"/>
            </a:solidFill>
          </a:endParaRPr>
        </a:p>
      </dgm:t>
    </dgm:pt>
    <dgm:pt modelId="{11C4276F-B187-4903-B0BD-A66578E4D0AA}" type="parTrans" cxnId="{140470FA-2F3F-46F2-AE79-003BAA1CFBAF}">
      <dgm:prSet/>
      <dgm:spPr/>
      <dgm:t>
        <a:bodyPr/>
        <a:lstStyle/>
        <a:p>
          <a:endParaRPr lang="en-US" sz="1800" b="1">
            <a:solidFill>
              <a:schemeClr val="tx1"/>
            </a:solidFill>
          </a:endParaRPr>
        </a:p>
      </dgm:t>
    </dgm:pt>
    <dgm:pt modelId="{14A0A99F-612B-4572-A3D4-4695669D89EB}" type="sibTrans" cxnId="{140470FA-2F3F-46F2-AE79-003BAA1CFBAF}">
      <dgm:prSet custT="1"/>
      <dgm:spPr/>
      <dgm:t>
        <a:bodyPr/>
        <a:lstStyle/>
        <a:p>
          <a:endParaRPr lang="en-US" sz="1800" b="1" dirty="0">
            <a:solidFill>
              <a:schemeClr val="tx1"/>
            </a:solidFill>
          </a:endParaRPr>
        </a:p>
      </dgm:t>
    </dgm:pt>
    <dgm:pt modelId="{BBDDBF55-CD67-4970-8546-DDA6DFC75671}" type="pres">
      <dgm:prSet presAssocID="{A8620F10-484D-4156-BD93-86D51FA7BA98}" presName="Name0" presStyleCnt="0">
        <dgm:presLayoutVars>
          <dgm:dir/>
          <dgm:resizeHandles val="exact"/>
        </dgm:presLayoutVars>
      </dgm:prSet>
      <dgm:spPr/>
      <dgm:t>
        <a:bodyPr/>
        <a:lstStyle/>
        <a:p>
          <a:endParaRPr lang="en-US"/>
        </a:p>
      </dgm:t>
    </dgm:pt>
    <dgm:pt modelId="{9C549F38-7ECA-4F3D-9643-53B2D523DE10}" type="pres">
      <dgm:prSet presAssocID="{1F9869EA-4990-4A1B-90EA-873569652BDA}" presName="node" presStyleLbl="node1" presStyleIdx="0" presStyleCnt="6" custScaleX="146962" custScaleY="155285">
        <dgm:presLayoutVars>
          <dgm:bulletEnabled val="1"/>
        </dgm:presLayoutVars>
      </dgm:prSet>
      <dgm:spPr/>
      <dgm:t>
        <a:bodyPr/>
        <a:lstStyle/>
        <a:p>
          <a:endParaRPr lang="en-US"/>
        </a:p>
      </dgm:t>
    </dgm:pt>
    <dgm:pt modelId="{E2A13A23-7C9A-43A6-8ED2-4DE41E259324}" type="pres">
      <dgm:prSet presAssocID="{1477EFB4-9863-4BC4-B222-C3D5C2184E56}" presName="sibTrans" presStyleLbl="sibTrans2D1" presStyleIdx="0" presStyleCnt="6"/>
      <dgm:spPr/>
      <dgm:t>
        <a:bodyPr/>
        <a:lstStyle/>
        <a:p>
          <a:endParaRPr lang="en-US"/>
        </a:p>
      </dgm:t>
    </dgm:pt>
    <dgm:pt modelId="{F6FF7067-C52D-430F-81DD-1EEF1684DC76}" type="pres">
      <dgm:prSet presAssocID="{1477EFB4-9863-4BC4-B222-C3D5C2184E56}" presName="connectorText" presStyleLbl="sibTrans2D1" presStyleIdx="0" presStyleCnt="6"/>
      <dgm:spPr/>
      <dgm:t>
        <a:bodyPr/>
        <a:lstStyle/>
        <a:p>
          <a:endParaRPr lang="en-US"/>
        </a:p>
      </dgm:t>
    </dgm:pt>
    <dgm:pt modelId="{FB16809C-DE48-4EEB-AC0E-29DE3A444723}" type="pres">
      <dgm:prSet presAssocID="{018E421A-5E84-41CE-AF88-A272FF979F7B}" presName="node" presStyleLbl="node1" presStyleIdx="1" presStyleCnt="6" custScaleX="138522" custScaleY="168079">
        <dgm:presLayoutVars>
          <dgm:bulletEnabled val="1"/>
        </dgm:presLayoutVars>
      </dgm:prSet>
      <dgm:spPr/>
      <dgm:t>
        <a:bodyPr/>
        <a:lstStyle/>
        <a:p>
          <a:endParaRPr lang="en-US"/>
        </a:p>
      </dgm:t>
    </dgm:pt>
    <dgm:pt modelId="{1838F044-98B3-4D4C-BE13-CD79B278D158}" type="pres">
      <dgm:prSet presAssocID="{8D6971AD-C0C4-46EC-B2B8-19E41CED2177}" presName="sibTrans" presStyleLbl="sibTrans2D1" presStyleIdx="1" presStyleCnt="6"/>
      <dgm:spPr/>
      <dgm:t>
        <a:bodyPr/>
        <a:lstStyle/>
        <a:p>
          <a:endParaRPr lang="en-US"/>
        </a:p>
      </dgm:t>
    </dgm:pt>
    <dgm:pt modelId="{B179B722-BFE3-487A-BE97-1B6F94C2EB1C}" type="pres">
      <dgm:prSet presAssocID="{8D6971AD-C0C4-46EC-B2B8-19E41CED2177}" presName="connectorText" presStyleLbl="sibTrans2D1" presStyleIdx="1" presStyleCnt="6"/>
      <dgm:spPr/>
      <dgm:t>
        <a:bodyPr/>
        <a:lstStyle/>
        <a:p>
          <a:endParaRPr lang="en-US"/>
        </a:p>
      </dgm:t>
    </dgm:pt>
    <dgm:pt modelId="{FFEA5146-68B9-4F4F-98B0-EFC633230E4E}" type="pres">
      <dgm:prSet presAssocID="{56F8CEF2-24EF-4E8A-99D5-7B7A9D959746}" presName="node" presStyleLbl="node1" presStyleIdx="2" presStyleCnt="6" custScaleX="132467" custScaleY="156288">
        <dgm:presLayoutVars>
          <dgm:bulletEnabled val="1"/>
        </dgm:presLayoutVars>
      </dgm:prSet>
      <dgm:spPr/>
      <dgm:t>
        <a:bodyPr/>
        <a:lstStyle/>
        <a:p>
          <a:endParaRPr lang="en-US"/>
        </a:p>
      </dgm:t>
    </dgm:pt>
    <dgm:pt modelId="{F34A531E-65DD-4269-83B5-DE367670187F}" type="pres">
      <dgm:prSet presAssocID="{097C01AC-50C7-4C4A-97B4-A1DD379C592F}" presName="sibTrans" presStyleLbl="sibTrans2D1" presStyleIdx="2" presStyleCnt="6"/>
      <dgm:spPr/>
      <dgm:t>
        <a:bodyPr/>
        <a:lstStyle/>
        <a:p>
          <a:endParaRPr lang="en-US"/>
        </a:p>
      </dgm:t>
    </dgm:pt>
    <dgm:pt modelId="{86EDB1F5-2642-4CFB-B738-33E4CAF0817B}" type="pres">
      <dgm:prSet presAssocID="{097C01AC-50C7-4C4A-97B4-A1DD379C592F}" presName="connectorText" presStyleLbl="sibTrans2D1" presStyleIdx="2" presStyleCnt="6"/>
      <dgm:spPr/>
      <dgm:t>
        <a:bodyPr/>
        <a:lstStyle/>
        <a:p>
          <a:endParaRPr lang="en-US"/>
        </a:p>
      </dgm:t>
    </dgm:pt>
    <dgm:pt modelId="{7645F85C-8943-4591-B630-9F3FD2DD56D4}" type="pres">
      <dgm:prSet presAssocID="{E92ABD3A-E7D4-4AC9-8AC9-B488A52377E8}" presName="node" presStyleLbl="node1" presStyleIdx="3" presStyleCnt="6" custScaleX="117971" custScaleY="112526">
        <dgm:presLayoutVars>
          <dgm:bulletEnabled val="1"/>
        </dgm:presLayoutVars>
      </dgm:prSet>
      <dgm:spPr/>
      <dgm:t>
        <a:bodyPr/>
        <a:lstStyle/>
        <a:p>
          <a:endParaRPr lang="en-US"/>
        </a:p>
      </dgm:t>
    </dgm:pt>
    <dgm:pt modelId="{C3406F62-75CF-49FB-A293-FF4F028A7839}" type="pres">
      <dgm:prSet presAssocID="{3AD079C6-8E98-42D4-8492-ECFB7891B7BA}" presName="sibTrans" presStyleLbl="sibTrans2D1" presStyleIdx="3" presStyleCnt="6"/>
      <dgm:spPr/>
      <dgm:t>
        <a:bodyPr/>
        <a:lstStyle/>
        <a:p>
          <a:endParaRPr lang="en-US"/>
        </a:p>
      </dgm:t>
    </dgm:pt>
    <dgm:pt modelId="{679D031B-30F6-4924-B222-7F411E3AD8CA}" type="pres">
      <dgm:prSet presAssocID="{3AD079C6-8E98-42D4-8492-ECFB7891B7BA}" presName="connectorText" presStyleLbl="sibTrans2D1" presStyleIdx="3" presStyleCnt="6"/>
      <dgm:spPr/>
      <dgm:t>
        <a:bodyPr/>
        <a:lstStyle/>
        <a:p>
          <a:endParaRPr lang="en-US"/>
        </a:p>
      </dgm:t>
    </dgm:pt>
    <dgm:pt modelId="{4536B9B4-9864-4358-B96E-D9816435237C}" type="pres">
      <dgm:prSet presAssocID="{792BECBF-2B23-435E-A6F8-8118E9D76F0A}" presName="node" presStyleLbl="node1" presStyleIdx="4" presStyleCnt="6" custScaleX="118895" custScaleY="136864">
        <dgm:presLayoutVars>
          <dgm:bulletEnabled val="1"/>
        </dgm:presLayoutVars>
      </dgm:prSet>
      <dgm:spPr/>
      <dgm:t>
        <a:bodyPr/>
        <a:lstStyle/>
        <a:p>
          <a:endParaRPr lang="en-US"/>
        </a:p>
      </dgm:t>
    </dgm:pt>
    <dgm:pt modelId="{D99B37D1-DC48-4696-8E6D-B3297A773CEF}" type="pres">
      <dgm:prSet presAssocID="{B7EA8139-7F2C-4C2E-865E-BA5B5F2EBA26}" presName="sibTrans" presStyleLbl="sibTrans2D1" presStyleIdx="4" presStyleCnt="6"/>
      <dgm:spPr/>
      <dgm:t>
        <a:bodyPr/>
        <a:lstStyle/>
        <a:p>
          <a:endParaRPr lang="en-US"/>
        </a:p>
      </dgm:t>
    </dgm:pt>
    <dgm:pt modelId="{B0F9EB01-57C9-43A6-A798-26D991B696F0}" type="pres">
      <dgm:prSet presAssocID="{B7EA8139-7F2C-4C2E-865E-BA5B5F2EBA26}" presName="connectorText" presStyleLbl="sibTrans2D1" presStyleIdx="4" presStyleCnt="6"/>
      <dgm:spPr/>
      <dgm:t>
        <a:bodyPr/>
        <a:lstStyle/>
        <a:p>
          <a:endParaRPr lang="en-US"/>
        </a:p>
      </dgm:t>
    </dgm:pt>
    <dgm:pt modelId="{3BF96FBB-810C-4ED8-AB6E-E0360C9B4CCB}" type="pres">
      <dgm:prSet presAssocID="{02E4F3A4-7ADD-421A-BA84-661F3E168D9B}" presName="node" presStyleLbl="node1" presStyleIdx="5" presStyleCnt="6" custScaleX="115867" custScaleY="125074">
        <dgm:presLayoutVars>
          <dgm:bulletEnabled val="1"/>
        </dgm:presLayoutVars>
      </dgm:prSet>
      <dgm:spPr/>
      <dgm:t>
        <a:bodyPr/>
        <a:lstStyle/>
        <a:p>
          <a:endParaRPr lang="en-US"/>
        </a:p>
      </dgm:t>
    </dgm:pt>
    <dgm:pt modelId="{547E7234-0574-4A70-A419-4CB45B5ADBC8}" type="pres">
      <dgm:prSet presAssocID="{14A0A99F-612B-4572-A3D4-4695669D89EB}" presName="sibTrans" presStyleLbl="sibTrans2D1" presStyleIdx="5" presStyleCnt="6"/>
      <dgm:spPr/>
      <dgm:t>
        <a:bodyPr/>
        <a:lstStyle/>
        <a:p>
          <a:endParaRPr lang="en-US"/>
        </a:p>
      </dgm:t>
    </dgm:pt>
    <dgm:pt modelId="{2A01E08B-344E-41FD-83F5-7AF76901D407}" type="pres">
      <dgm:prSet presAssocID="{14A0A99F-612B-4572-A3D4-4695669D89EB}" presName="connectorText" presStyleLbl="sibTrans2D1" presStyleIdx="5" presStyleCnt="6"/>
      <dgm:spPr/>
      <dgm:t>
        <a:bodyPr/>
        <a:lstStyle/>
        <a:p>
          <a:endParaRPr lang="en-US"/>
        </a:p>
      </dgm:t>
    </dgm:pt>
  </dgm:ptLst>
  <dgm:cxnLst>
    <dgm:cxn modelId="{50C0AFB7-020C-4560-8F26-C34F2142AF20}" type="presOf" srcId="{1477EFB4-9863-4BC4-B222-C3D5C2184E56}" destId="{F6FF7067-C52D-430F-81DD-1EEF1684DC76}" srcOrd="1" destOrd="0" presId="urn:microsoft.com/office/officeart/2005/8/layout/cycle7"/>
    <dgm:cxn modelId="{610AE76A-149A-4640-871B-C5383B1B79B6}" type="presOf" srcId="{E92ABD3A-E7D4-4AC9-8AC9-B488A52377E8}" destId="{7645F85C-8943-4591-B630-9F3FD2DD56D4}" srcOrd="0" destOrd="0" presId="urn:microsoft.com/office/officeart/2005/8/layout/cycle7"/>
    <dgm:cxn modelId="{974AB1F1-C487-482E-9033-5DEBCF872428}" type="presOf" srcId="{02E4F3A4-7ADD-421A-BA84-661F3E168D9B}" destId="{3BF96FBB-810C-4ED8-AB6E-E0360C9B4CCB}" srcOrd="0" destOrd="0" presId="urn:microsoft.com/office/officeart/2005/8/layout/cycle7"/>
    <dgm:cxn modelId="{3736C572-18D5-4872-8070-69DE73F1FCC6}" type="presOf" srcId="{B7EA8139-7F2C-4C2E-865E-BA5B5F2EBA26}" destId="{D99B37D1-DC48-4696-8E6D-B3297A773CEF}" srcOrd="0" destOrd="0" presId="urn:microsoft.com/office/officeart/2005/8/layout/cycle7"/>
    <dgm:cxn modelId="{E0D1F897-FB12-436F-B706-419BA97141D3}" type="presOf" srcId="{097C01AC-50C7-4C4A-97B4-A1DD379C592F}" destId="{86EDB1F5-2642-4CFB-B738-33E4CAF0817B}" srcOrd="1" destOrd="0" presId="urn:microsoft.com/office/officeart/2005/8/layout/cycle7"/>
    <dgm:cxn modelId="{2CD3FCBE-9A87-4DE7-A318-7110A3044591}" type="presOf" srcId="{3AD079C6-8E98-42D4-8492-ECFB7891B7BA}" destId="{C3406F62-75CF-49FB-A293-FF4F028A7839}" srcOrd="0" destOrd="0" presId="urn:microsoft.com/office/officeart/2005/8/layout/cycle7"/>
    <dgm:cxn modelId="{313C049B-802F-400C-819A-DB7046B68EDE}" type="presOf" srcId="{792BECBF-2B23-435E-A6F8-8118E9D76F0A}" destId="{4536B9B4-9864-4358-B96E-D9816435237C}" srcOrd="0" destOrd="0" presId="urn:microsoft.com/office/officeart/2005/8/layout/cycle7"/>
    <dgm:cxn modelId="{C1FF1474-F6AA-47B2-9107-50CBC0476C38}" type="presOf" srcId="{1F9869EA-4990-4A1B-90EA-873569652BDA}" destId="{9C549F38-7ECA-4F3D-9643-53B2D523DE10}" srcOrd="0" destOrd="0" presId="urn:microsoft.com/office/officeart/2005/8/layout/cycle7"/>
    <dgm:cxn modelId="{026E5186-1C27-46BD-96BE-B1BD3D3D7829}" srcId="{A8620F10-484D-4156-BD93-86D51FA7BA98}" destId="{56F8CEF2-24EF-4E8A-99D5-7B7A9D959746}" srcOrd="2" destOrd="0" parTransId="{FF4F19C3-5B4A-42B0-8651-4E9B1AC57DA8}" sibTransId="{097C01AC-50C7-4C4A-97B4-A1DD379C592F}"/>
    <dgm:cxn modelId="{2C47B721-6136-4DD3-B23D-98996D4107C2}" srcId="{A8620F10-484D-4156-BD93-86D51FA7BA98}" destId="{792BECBF-2B23-435E-A6F8-8118E9D76F0A}" srcOrd="4" destOrd="0" parTransId="{4F54207F-4C1F-470F-B064-72722239EA21}" sibTransId="{B7EA8139-7F2C-4C2E-865E-BA5B5F2EBA26}"/>
    <dgm:cxn modelId="{F40CBCB8-2F0C-46F2-9C72-2FF9191871F4}" type="presOf" srcId="{8D6971AD-C0C4-46EC-B2B8-19E41CED2177}" destId="{B179B722-BFE3-487A-BE97-1B6F94C2EB1C}" srcOrd="1" destOrd="0" presId="urn:microsoft.com/office/officeart/2005/8/layout/cycle7"/>
    <dgm:cxn modelId="{8AE5B81F-EED5-4273-B35E-DD26837CB108}" srcId="{A8620F10-484D-4156-BD93-86D51FA7BA98}" destId="{E92ABD3A-E7D4-4AC9-8AC9-B488A52377E8}" srcOrd="3" destOrd="0" parTransId="{BC523DCD-D185-4BB9-ACEA-50E59ABF6583}" sibTransId="{3AD079C6-8E98-42D4-8492-ECFB7891B7BA}"/>
    <dgm:cxn modelId="{A9ECA36E-5C6A-4AAF-A399-8CDD9E1957F4}" type="presOf" srcId="{A8620F10-484D-4156-BD93-86D51FA7BA98}" destId="{BBDDBF55-CD67-4970-8546-DDA6DFC75671}" srcOrd="0" destOrd="0" presId="urn:microsoft.com/office/officeart/2005/8/layout/cycle7"/>
    <dgm:cxn modelId="{65098277-564A-4664-AD0B-578C20E5C6A9}" type="presOf" srcId="{3AD079C6-8E98-42D4-8492-ECFB7891B7BA}" destId="{679D031B-30F6-4924-B222-7F411E3AD8CA}" srcOrd="1" destOrd="0" presId="urn:microsoft.com/office/officeart/2005/8/layout/cycle7"/>
    <dgm:cxn modelId="{36490DA1-F672-4242-88BF-4C230F7C36A5}" srcId="{A8620F10-484D-4156-BD93-86D51FA7BA98}" destId="{1F9869EA-4990-4A1B-90EA-873569652BDA}" srcOrd="0" destOrd="0" parTransId="{32C30955-0B53-4652-AD80-88A60F981BA0}" sibTransId="{1477EFB4-9863-4BC4-B222-C3D5C2184E56}"/>
    <dgm:cxn modelId="{EE8981DD-C979-44A0-9494-612D8C3C1FE0}" type="presOf" srcId="{14A0A99F-612B-4572-A3D4-4695669D89EB}" destId="{2A01E08B-344E-41FD-83F5-7AF76901D407}" srcOrd="1" destOrd="0" presId="urn:microsoft.com/office/officeart/2005/8/layout/cycle7"/>
    <dgm:cxn modelId="{65399ED3-901D-43FF-8CC8-1C1DD36CFB3C}" srcId="{A8620F10-484D-4156-BD93-86D51FA7BA98}" destId="{018E421A-5E84-41CE-AF88-A272FF979F7B}" srcOrd="1" destOrd="0" parTransId="{CCE0CFF0-4308-4EF2-9EBE-2D80A0B0ED17}" sibTransId="{8D6971AD-C0C4-46EC-B2B8-19E41CED2177}"/>
    <dgm:cxn modelId="{C92AEC38-5E07-494A-A11C-035C0A4910CB}" type="presOf" srcId="{56F8CEF2-24EF-4E8A-99D5-7B7A9D959746}" destId="{FFEA5146-68B9-4F4F-98B0-EFC633230E4E}" srcOrd="0" destOrd="0" presId="urn:microsoft.com/office/officeart/2005/8/layout/cycle7"/>
    <dgm:cxn modelId="{2CE540F1-262D-49D9-B2D9-F9875F564589}" type="presOf" srcId="{1477EFB4-9863-4BC4-B222-C3D5C2184E56}" destId="{E2A13A23-7C9A-43A6-8ED2-4DE41E259324}" srcOrd="0" destOrd="0" presId="urn:microsoft.com/office/officeart/2005/8/layout/cycle7"/>
    <dgm:cxn modelId="{0CA22CB5-31F4-43C0-8DF9-77BAC43EC5DE}" type="presOf" srcId="{018E421A-5E84-41CE-AF88-A272FF979F7B}" destId="{FB16809C-DE48-4EEB-AC0E-29DE3A444723}" srcOrd="0" destOrd="0" presId="urn:microsoft.com/office/officeart/2005/8/layout/cycle7"/>
    <dgm:cxn modelId="{6D1C15CF-3A92-436A-90AA-E9C05077965C}" type="presOf" srcId="{14A0A99F-612B-4572-A3D4-4695669D89EB}" destId="{547E7234-0574-4A70-A419-4CB45B5ADBC8}" srcOrd="0" destOrd="0" presId="urn:microsoft.com/office/officeart/2005/8/layout/cycle7"/>
    <dgm:cxn modelId="{140470FA-2F3F-46F2-AE79-003BAA1CFBAF}" srcId="{A8620F10-484D-4156-BD93-86D51FA7BA98}" destId="{02E4F3A4-7ADD-421A-BA84-661F3E168D9B}" srcOrd="5" destOrd="0" parTransId="{11C4276F-B187-4903-B0BD-A66578E4D0AA}" sibTransId="{14A0A99F-612B-4572-A3D4-4695669D89EB}"/>
    <dgm:cxn modelId="{97200A98-9F69-45B2-8B21-923ED4D80411}" type="presOf" srcId="{B7EA8139-7F2C-4C2E-865E-BA5B5F2EBA26}" destId="{B0F9EB01-57C9-43A6-A798-26D991B696F0}" srcOrd="1" destOrd="0" presId="urn:microsoft.com/office/officeart/2005/8/layout/cycle7"/>
    <dgm:cxn modelId="{16AB496E-AEAC-402A-B0EB-D88935744204}" type="presOf" srcId="{8D6971AD-C0C4-46EC-B2B8-19E41CED2177}" destId="{1838F044-98B3-4D4C-BE13-CD79B278D158}" srcOrd="0" destOrd="0" presId="urn:microsoft.com/office/officeart/2005/8/layout/cycle7"/>
    <dgm:cxn modelId="{0257108D-423B-480E-9A8C-12C77356DD28}" type="presOf" srcId="{097C01AC-50C7-4C4A-97B4-A1DD379C592F}" destId="{F34A531E-65DD-4269-83B5-DE367670187F}" srcOrd="0" destOrd="0" presId="urn:microsoft.com/office/officeart/2005/8/layout/cycle7"/>
    <dgm:cxn modelId="{924701C9-519F-4084-8454-B05A9E30B2A4}" type="presParOf" srcId="{BBDDBF55-CD67-4970-8546-DDA6DFC75671}" destId="{9C549F38-7ECA-4F3D-9643-53B2D523DE10}" srcOrd="0" destOrd="0" presId="urn:microsoft.com/office/officeart/2005/8/layout/cycle7"/>
    <dgm:cxn modelId="{34328D44-C663-46DE-A867-1D813AD48401}" type="presParOf" srcId="{BBDDBF55-CD67-4970-8546-DDA6DFC75671}" destId="{E2A13A23-7C9A-43A6-8ED2-4DE41E259324}" srcOrd="1" destOrd="0" presId="urn:microsoft.com/office/officeart/2005/8/layout/cycle7"/>
    <dgm:cxn modelId="{7398270F-F42A-4778-A326-1DACA1272886}" type="presParOf" srcId="{E2A13A23-7C9A-43A6-8ED2-4DE41E259324}" destId="{F6FF7067-C52D-430F-81DD-1EEF1684DC76}" srcOrd="0" destOrd="0" presId="urn:microsoft.com/office/officeart/2005/8/layout/cycle7"/>
    <dgm:cxn modelId="{AEA91BEB-AAAF-4B74-B389-9B1AB35C9FAA}" type="presParOf" srcId="{BBDDBF55-CD67-4970-8546-DDA6DFC75671}" destId="{FB16809C-DE48-4EEB-AC0E-29DE3A444723}" srcOrd="2" destOrd="0" presId="urn:microsoft.com/office/officeart/2005/8/layout/cycle7"/>
    <dgm:cxn modelId="{69155A99-E615-495E-BD5F-EBFFB9BE3ED4}" type="presParOf" srcId="{BBDDBF55-CD67-4970-8546-DDA6DFC75671}" destId="{1838F044-98B3-4D4C-BE13-CD79B278D158}" srcOrd="3" destOrd="0" presId="urn:microsoft.com/office/officeart/2005/8/layout/cycle7"/>
    <dgm:cxn modelId="{3CEACD17-1E99-4064-8CCF-1002FAA65AF9}" type="presParOf" srcId="{1838F044-98B3-4D4C-BE13-CD79B278D158}" destId="{B179B722-BFE3-487A-BE97-1B6F94C2EB1C}" srcOrd="0" destOrd="0" presId="urn:microsoft.com/office/officeart/2005/8/layout/cycle7"/>
    <dgm:cxn modelId="{19CB971E-BCC5-4F99-8061-F4FA0974CE52}" type="presParOf" srcId="{BBDDBF55-CD67-4970-8546-DDA6DFC75671}" destId="{FFEA5146-68B9-4F4F-98B0-EFC633230E4E}" srcOrd="4" destOrd="0" presId="urn:microsoft.com/office/officeart/2005/8/layout/cycle7"/>
    <dgm:cxn modelId="{E29D3B43-3163-49AA-BD16-7EAEB50266A3}" type="presParOf" srcId="{BBDDBF55-CD67-4970-8546-DDA6DFC75671}" destId="{F34A531E-65DD-4269-83B5-DE367670187F}" srcOrd="5" destOrd="0" presId="urn:microsoft.com/office/officeart/2005/8/layout/cycle7"/>
    <dgm:cxn modelId="{5A623606-C85D-49F6-A712-C309E781FB78}" type="presParOf" srcId="{F34A531E-65DD-4269-83B5-DE367670187F}" destId="{86EDB1F5-2642-4CFB-B738-33E4CAF0817B}" srcOrd="0" destOrd="0" presId="urn:microsoft.com/office/officeart/2005/8/layout/cycle7"/>
    <dgm:cxn modelId="{86D5C80E-FB6B-4689-A0FA-A2C802C22572}" type="presParOf" srcId="{BBDDBF55-CD67-4970-8546-DDA6DFC75671}" destId="{7645F85C-8943-4591-B630-9F3FD2DD56D4}" srcOrd="6" destOrd="0" presId="urn:microsoft.com/office/officeart/2005/8/layout/cycle7"/>
    <dgm:cxn modelId="{9DB0B022-A247-4A43-A2C4-DE4F86C121BF}" type="presParOf" srcId="{BBDDBF55-CD67-4970-8546-DDA6DFC75671}" destId="{C3406F62-75CF-49FB-A293-FF4F028A7839}" srcOrd="7" destOrd="0" presId="urn:microsoft.com/office/officeart/2005/8/layout/cycle7"/>
    <dgm:cxn modelId="{5E662A61-853B-4DFD-85AA-B6D49E0A31F2}" type="presParOf" srcId="{C3406F62-75CF-49FB-A293-FF4F028A7839}" destId="{679D031B-30F6-4924-B222-7F411E3AD8CA}" srcOrd="0" destOrd="0" presId="urn:microsoft.com/office/officeart/2005/8/layout/cycle7"/>
    <dgm:cxn modelId="{022082D7-C31D-4B44-BC8C-8D797D2A24E5}" type="presParOf" srcId="{BBDDBF55-CD67-4970-8546-DDA6DFC75671}" destId="{4536B9B4-9864-4358-B96E-D9816435237C}" srcOrd="8" destOrd="0" presId="urn:microsoft.com/office/officeart/2005/8/layout/cycle7"/>
    <dgm:cxn modelId="{CDCF4052-EEF6-4EA5-8BFA-DBAF4E036D26}" type="presParOf" srcId="{BBDDBF55-CD67-4970-8546-DDA6DFC75671}" destId="{D99B37D1-DC48-4696-8E6D-B3297A773CEF}" srcOrd="9" destOrd="0" presId="urn:microsoft.com/office/officeart/2005/8/layout/cycle7"/>
    <dgm:cxn modelId="{74E7FCB5-5C29-46B5-BB49-8199F98D2EF0}" type="presParOf" srcId="{D99B37D1-DC48-4696-8E6D-B3297A773CEF}" destId="{B0F9EB01-57C9-43A6-A798-26D991B696F0}" srcOrd="0" destOrd="0" presId="urn:microsoft.com/office/officeart/2005/8/layout/cycle7"/>
    <dgm:cxn modelId="{8D303F30-47C8-4910-9E9B-A6E6BAEFDE03}" type="presParOf" srcId="{BBDDBF55-CD67-4970-8546-DDA6DFC75671}" destId="{3BF96FBB-810C-4ED8-AB6E-E0360C9B4CCB}" srcOrd="10" destOrd="0" presId="urn:microsoft.com/office/officeart/2005/8/layout/cycle7"/>
    <dgm:cxn modelId="{F9D3B88E-0A06-4477-A650-98F09E91696B}" type="presParOf" srcId="{BBDDBF55-CD67-4970-8546-DDA6DFC75671}" destId="{547E7234-0574-4A70-A419-4CB45B5ADBC8}" srcOrd="11" destOrd="0" presId="urn:microsoft.com/office/officeart/2005/8/layout/cycle7"/>
    <dgm:cxn modelId="{D148CAC8-7874-4488-83BA-9ADAA0F35998}" type="presParOf" srcId="{547E7234-0574-4A70-A419-4CB45B5ADBC8}" destId="{2A01E08B-344E-41FD-83F5-7AF76901D407}"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0D822F-7BE2-489D-89FF-4A5CC2E45C05}"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C85F2D2A-EE67-477B-9848-25A59A64B0C1}">
      <dgm:prSet phldrT="[Text]" custT="1"/>
      <dgm:spPr/>
      <dgm:t>
        <a:bodyPr/>
        <a:lstStyle/>
        <a:p>
          <a:pPr algn="just"/>
          <a:r>
            <a:rPr lang="en-US" sz="2000" b="1" dirty="0" smtClean="0">
              <a:solidFill>
                <a:schemeClr val="tx1"/>
              </a:solidFill>
            </a:rPr>
            <a:t>Improvements in skills that allow individuals to perform assignments more effectively.</a:t>
          </a:r>
          <a:endParaRPr lang="en-US" sz="2000" b="1" dirty="0">
            <a:solidFill>
              <a:schemeClr val="tx1"/>
            </a:solidFill>
          </a:endParaRPr>
        </a:p>
      </dgm:t>
    </dgm:pt>
    <dgm:pt modelId="{C656C654-AFC5-4297-9904-D51E09C777D6}" type="parTrans" cxnId="{85921833-2A67-454C-941C-D2A7C4972DBF}">
      <dgm:prSet/>
      <dgm:spPr/>
      <dgm:t>
        <a:bodyPr/>
        <a:lstStyle/>
        <a:p>
          <a:pPr algn="just"/>
          <a:endParaRPr lang="en-US" sz="2000" b="1">
            <a:solidFill>
              <a:schemeClr val="tx1"/>
            </a:solidFill>
          </a:endParaRPr>
        </a:p>
      </dgm:t>
    </dgm:pt>
    <dgm:pt modelId="{6D53BDFD-6356-428D-A6AB-417F93615F85}" type="sibTrans" cxnId="{85921833-2A67-454C-941C-D2A7C4972DBF}">
      <dgm:prSet/>
      <dgm:spPr/>
      <dgm:t>
        <a:bodyPr/>
        <a:lstStyle/>
        <a:p>
          <a:pPr algn="just"/>
          <a:endParaRPr lang="en-US" sz="2000" b="1">
            <a:solidFill>
              <a:schemeClr val="tx1"/>
            </a:solidFill>
          </a:endParaRPr>
        </a:p>
      </dgm:t>
    </dgm:pt>
    <dgm:pt modelId="{1A739331-E89C-4B43-ABDF-27486CFB4B53}">
      <dgm:prSet phldrT="[Text]" custT="1"/>
      <dgm:spPr/>
      <dgm:t>
        <a:bodyPr/>
        <a:lstStyle/>
        <a:p>
          <a:pPr algn="just"/>
          <a:r>
            <a:rPr lang="en-US" sz="2000" b="1" dirty="0" smtClean="0">
              <a:solidFill>
                <a:schemeClr val="tx1"/>
              </a:solidFill>
            </a:rPr>
            <a:t>Improvements in competencies that help the team perform better as a team.</a:t>
          </a:r>
          <a:endParaRPr lang="en-US" sz="2000" b="1" dirty="0">
            <a:solidFill>
              <a:schemeClr val="tx1"/>
            </a:solidFill>
          </a:endParaRPr>
        </a:p>
      </dgm:t>
    </dgm:pt>
    <dgm:pt modelId="{CB69F43C-089F-4BE4-A99D-5A35B852C7A8}" type="parTrans" cxnId="{56A4F626-53D1-4AFA-9569-0C2C6D00771C}">
      <dgm:prSet/>
      <dgm:spPr/>
      <dgm:t>
        <a:bodyPr/>
        <a:lstStyle/>
        <a:p>
          <a:pPr algn="just"/>
          <a:endParaRPr lang="en-US" sz="2000" b="1">
            <a:solidFill>
              <a:schemeClr val="tx1"/>
            </a:solidFill>
          </a:endParaRPr>
        </a:p>
      </dgm:t>
    </dgm:pt>
    <dgm:pt modelId="{4B4CD488-4944-4C0E-9817-C5C6D4D818B9}" type="sibTrans" cxnId="{56A4F626-53D1-4AFA-9569-0C2C6D00771C}">
      <dgm:prSet/>
      <dgm:spPr/>
      <dgm:t>
        <a:bodyPr/>
        <a:lstStyle/>
        <a:p>
          <a:pPr algn="just"/>
          <a:endParaRPr lang="en-US" sz="2000" b="1">
            <a:solidFill>
              <a:schemeClr val="tx1"/>
            </a:solidFill>
          </a:endParaRPr>
        </a:p>
      </dgm:t>
    </dgm:pt>
    <dgm:pt modelId="{B156AF38-809F-4B14-BC24-6073E24E186A}">
      <dgm:prSet phldrT="[Text]" custT="1"/>
      <dgm:spPr/>
      <dgm:t>
        <a:bodyPr/>
        <a:lstStyle/>
        <a:p>
          <a:pPr algn="just"/>
          <a:r>
            <a:rPr lang="en-US" sz="2000" b="1" dirty="0" smtClean="0">
              <a:solidFill>
                <a:schemeClr val="tx1"/>
              </a:solidFill>
            </a:rPr>
            <a:t>Reduced turnover Rate</a:t>
          </a:r>
          <a:endParaRPr lang="en-US" sz="2000" b="1" dirty="0">
            <a:solidFill>
              <a:schemeClr val="tx1"/>
            </a:solidFill>
          </a:endParaRPr>
        </a:p>
      </dgm:t>
    </dgm:pt>
    <dgm:pt modelId="{654A2CD2-8D81-4537-B02F-38DC3528CC7B}" type="parTrans" cxnId="{C40EFD07-BF44-4783-A66D-5CAB4EB69036}">
      <dgm:prSet/>
      <dgm:spPr/>
      <dgm:t>
        <a:bodyPr/>
        <a:lstStyle/>
        <a:p>
          <a:pPr algn="just"/>
          <a:endParaRPr lang="en-US" sz="2000" b="1">
            <a:solidFill>
              <a:schemeClr val="tx1"/>
            </a:solidFill>
          </a:endParaRPr>
        </a:p>
      </dgm:t>
    </dgm:pt>
    <dgm:pt modelId="{BB27B754-D49F-4C0C-9A1A-34312BC35698}" type="sibTrans" cxnId="{C40EFD07-BF44-4783-A66D-5CAB4EB69036}">
      <dgm:prSet/>
      <dgm:spPr/>
      <dgm:t>
        <a:bodyPr/>
        <a:lstStyle/>
        <a:p>
          <a:pPr algn="just"/>
          <a:endParaRPr lang="en-US" sz="2000" b="1">
            <a:solidFill>
              <a:schemeClr val="tx1"/>
            </a:solidFill>
          </a:endParaRPr>
        </a:p>
      </dgm:t>
    </dgm:pt>
    <dgm:pt modelId="{10AA2540-6FEA-4CED-8DD7-277C6F340BF0}">
      <dgm:prSet phldrT="[Text]" custT="1">
        <dgm:style>
          <a:lnRef idx="1">
            <a:schemeClr val="accent4"/>
          </a:lnRef>
          <a:fillRef idx="2">
            <a:schemeClr val="accent4"/>
          </a:fillRef>
          <a:effectRef idx="1">
            <a:schemeClr val="accent4"/>
          </a:effectRef>
          <a:fontRef idx="minor">
            <a:schemeClr val="dk1"/>
          </a:fontRef>
        </dgm:style>
      </dgm:prSet>
      <dgm:spPr/>
      <dgm:t>
        <a:bodyPr/>
        <a:lstStyle/>
        <a:p>
          <a:pPr algn="just"/>
          <a:r>
            <a:rPr lang="en-US" sz="2000" b="1" dirty="0" smtClean="0">
              <a:solidFill>
                <a:schemeClr val="tx1"/>
              </a:solidFill>
            </a:rPr>
            <a:t>Increased team cohesiveness where team members share information and experiences openly and help each other to improve the overall project performance. </a:t>
          </a:r>
          <a:endParaRPr lang="en-US" sz="2000" b="1" dirty="0">
            <a:solidFill>
              <a:schemeClr val="tx1"/>
            </a:solidFill>
          </a:endParaRPr>
        </a:p>
      </dgm:t>
    </dgm:pt>
    <dgm:pt modelId="{1A91E0BC-3996-469E-96E1-8C46C4486D95}" type="parTrans" cxnId="{9A2335A9-D797-48F4-AE3E-F57E1B7CCE8B}">
      <dgm:prSet/>
      <dgm:spPr/>
      <dgm:t>
        <a:bodyPr/>
        <a:lstStyle/>
        <a:p>
          <a:pPr algn="just"/>
          <a:endParaRPr lang="en-US" sz="2000" b="1">
            <a:solidFill>
              <a:schemeClr val="tx1"/>
            </a:solidFill>
          </a:endParaRPr>
        </a:p>
      </dgm:t>
    </dgm:pt>
    <dgm:pt modelId="{A0B82A4E-EAD6-4572-9426-D2182911A93A}" type="sibTrans" cxnId="{9A2335A9-D797-48F4-AE3E-F57E1B7CCE8B}">
      <dgm:prSet/>
      <dgm:spPr/>
      <dgm:t>
        <a:bodyPr/>
        <a:lstStyle/>
        <a:p>
          <a:pPr algn="just"/>
          <a:endParaRPr lang="en-US" sz="2000" b="1">
            <a:solidFill>
              <a:schemeClr val="tx1"/>
            </a:solidFill>
          </a:endParaRPr>
        </a:p>
      </dgm:t>
    </dgm:pt>
    <dgm:pt modelId="{945F2A36-EE02-4B6E-9735-B2BD93B44E7C}" type="pres">
      <dgm:prSet presAssocID="{B70D822F-7BE2-489D-89FF-4A5CC2E45C05}" presName="linear" presStyleCnt="0">
        <dgm:presLayoutVars>
          <dgm:animLvl val="lvl"/>
          <dgm:resizeHandles val="exact"/>
        </dgm:presLayoutVars>
      </dgm:prSet>
      <dgm:spPr/>
      <dgm:t>
        <a:bodyPr/>
        <a:lstStyle/>
        <a:p>
          <a:endParaRPr lang="en-US"/>
        </a:p>
      </dgm:t>
    </dgm:pt>
    <dgm:pt modelId="{E9327357-CD72-4110-B313-D811E05F915B}" type="pres">
      <dgm:prSet presAssocID="{C85F2D2A-EE67-477B-9848-25A59A64B0C1}" presName="parentText" presStyleLbl="node1" presStyleIdx="0" presStyleCnt="4">
        <dgm:presLayoutVars>
          <dgm:chMax val="0"/>
          <dgm:bulletEnabled val="1"/>
        </dgm:presLayoutVars>
      </dgm:prSet>
      <dgm:spPr/>
      <dgm:t>
        <a:bodyPr/>
        <a:lstStyle/>
        <a:p>
          <a:endParaRPr lang="en-US"/>
        </a:p>
      </dgm:t>
    </dgm:pt>
    <dgm:pt modelId="{FFA5AE64-58DD-4333-BB7E-572944B0A401}" type="pres">
      <dgm:prSet presAssocID="{6D53BDFD-6356-428D-A6AB-417F93615F85}" presName="spacer" presStyleCnt="0"/>
      <dgm:spPr/>
    </dgm:pt>
    <dgm:pt modelId="{7C9D0D04-8127-431D-8DDD-72DCDC5B5331}" type="pres">
      <dgm:prSet presAssocID="{1A739331-E89C-4B43-ABDF-27486CFB4B53}" presName="parentText" presStyleLbl="node1" presStyleIdx="1" presStyleCnt="4">
        <dgm:presLayoutVars>
          <dgm:chMax val="0"/>
          <dgm:bulletEnabled val="1"/>
        </dgm:presLayoutVars>
      </dgm:prSet>
      <dgm:spPr/>
      <dgm:t>
        <a:bodyPr/>
        <a:lstStyle/>
        <a:p>
          <a:endParaRPr lang="en-US"/>
        </a:p>
      </dgm:t>
    </dgm:pt>
    <dgm:pt modelId="{8A99885E-C345-4303-B6D5-5B7ADDEF9F4F}" type="pres">
      <dgm:prSet presAssocID="{4B4CD488-4944-4C0E-9817-C5C6D4D818B9}" presName="spacer" presStyleCnt="0"/>
      <dgm:spPr/>
    </dgm:pt>
    <dgm:pt modelId="{2CE43E61-6C6A-4401-B88B-D3A0B47AACA1}" type="pres">
      <dgm:prSet presAssocID="{B156AF38-809F-4B14-BC24-6073E24E186A}" presName="parentText" presStyleLbl="node1" presStyleIdx="2" presStyleCnt="4">
        <dgm:presLayoutVars>
          <dgm:chMax val="0"/>
          <dgm:bulletEnabled val="1"/>
        </dgm:presLayoutVars>
      </dgm:prSet>
      <dgm:spPr/>
      <dgm:t>
        <a:bodyPr/>
        <a:lstStyle/>
        <a:p>
          <a:endParaRPr lang="en-US"/>
        </a:p>
      </dgm:t>
    </dgm:pt>
    <dgm:pt modelId="{BA3F4412-5AEF-4BF3-A015-A470709824E1}" type="pres">
      <dgm:prSet presAssocID="{BB27B754-D49F-4C0C-9A1A-34312BC35698}" presName="spacer" presStyleCnt="0"/>
      <dgm:spPr/>
    </dgm:pt>
    <dgm:pt modelId="{A4365CD4-C8E2-413A-8E22-3E39D5D4DEE7}" type="pres">
      <dgm:prSet presAssocID="{10AA2540-6FEA-4CED-8DD7-277C6F340BF0}" presName="parentText" presStyleLbl="node1" presStyleIdx="3" presStyleCnt="4">
        <dgm:presLayoutVars>
          <dgm:chMax val="0"/>
          <dgm:bulletEnabled val="1"/>
        </dgm:presLayoutVars>
      </dgm:prSet>
      <dgm:spPr/>
      <dgm:t>
        <a:bodyPr/>
        <a:lstStyle/>
        <a:p>
          <a:endParaRPr lang="en-US"/>
        </a:p>
      </dgm:t>
    </dgm:pt>
  </dgm:ptLst>
  <dgm:cxnLst>
    <dgm:cxn modelId="{9A2335A9-D797-48F4-AE3E-F57E1B7CCE8B}" srcId="{B70D822F-7BE2-489D-89FF-4A5CC2E45C05}" destId="{10AA2540-6FEA-4CED-8DD7-277C6F340BF0}" srcOrd="3" destOrd="0" parTransId="{1A91E0BC-3996-469E-96E1-8C46C4486D95}" sibTransId="{A0B82A4E-EAD6-4572-9426-D2182911A93A}"/>
    <dgm:cxn modelId="{85921833-2A67-454C-941C-D2A7C4972DBF}" srcId="{B70D822F-7BE2-489D-89FF-4A5CC2E45C05}" destId="{C85F2D2A-EE67-477B-9848-25A59A64B0C1}" srcOrd="0" destOrd="0" parTransId="{C656C654-AFC5-4297-9904-D51E09C777D6}" sibTransId="{6D53BDFD-6356-428D-A6AB-417F93615F85}"/>
    <dgm:cxn modelId="{B610A8AB-37EC-4942-B301-1F6D8D7CC97A}" type="presOf" srcId="{C85F2D2A-EE67-477B-9848-25A59A64B0C1}" destId="{E9327357-CD72-4110-B313-D811E05F915B}" srcOrd="0" destOrd="0" presId="urn:microsoft.com/office/officeart/2005/8/layout/vList2"/>
    <dgm:cxn modelId="{9B5C3CBC-C75C-47AD-AC4E-3AC4B11432A2}" type="presOf" srcId="{B70D822F-7BE2-489D-89FF-4A5CC2E45C05}" destId="{945F2A36-EE02-4B6E-9735-B2BD93B44E7C}" srcOrd="0" destOrd="0" presId="urn:microsoft.com/office/officeart/2005/8/layout/vList2"/>
    <dgm:cxn modelId="{71FD905B-F275-4051-9ACE-4BCE48E137D9}" type="presOf" srcId="{B156AF38-809F-4B14-BC24-6073E24E186A}" destId="{2CE43E61-6C6A-4401-B88B-D3A0B47AACA1}" srcOrd="0" destOrd="0" presId="urn:microsoft.com/office/officeart/2005/8/layout/vList2"/>
    <dgm:cxn modelId="{56A4F626-53D1-4AFA-9569-0C2C6D00771C}" srcId="{B70D822F-7BE2-489D-89FF-4A5CC2E45C05}" destId="{1A739331-E89C-4B43-ABDF-27486CFB4B53}" srcOrd="1" destOrd="0" parTransId="{CB69F43C-089F-4BE4-A99D-5A35B852C7A8}" sibTransId="{4B4CD488-4944-4C0E-9817-C5C6D4D818B9}"/>
    <dgm:cxn modelId="{59282439-0023-4450-BADA-7A0612AB28F1}" type="presOf" srcId="{10AA2540-6FEA-4CED-8DD7-277C6F340BF0}" destId="{A4365CD4-C8E2-413A-8E22-3E39D5D4DEE7}" srcOrd="0" destOrd="0" presId="urn:microsoft.com/office/officeart/2005/8/layout/vList2"/>
    <dgm:cxn modelId="{C40EFD07-BF44-4783-A66D-5CAB4EB69036}" srcId="{B70D822F-7BE2-489D-89FF-4A5CC2E45C05}" destId="{B156AF38-809F-4B14-BC24-6073E24E186A}" srcOrd="2" destOrd="0" parTransId="{654A2CD2-8D81-4537-B02F-38DC3528CC7B}" sibTransId="{BB27B754-D49F-4C0C-9A1A-34312BC35698}"/>
    <dgm:cxn modelId="{056FE9C9-9451-4D68-A50E-F6ABE1504CB7}" type="presOf" srcId="{1A739331-E89C-4B43-ABDF-27486CFB4B53}" destId="{7C9D0D04-8127-431D-8DDD-72DCDC5B5331}" srcOrd="0" destOrd="0" presId="urn:microsoft.com/office/officeart/2005/8/layout/vList2"/>
    <dgm:cxn modelId="{38F4875A-4586-40FC-A349-CAC4BA102CA6}" type="presParOf" srcId="{945F2A36-EE02-4B6E-9735-B2BD93B44E7C}" destId="{E9327357-CD72-4110-B313-D811E05F915B}" srcOrd="0" destOrd="0" presId="urn:microsoft.com/office/officeart/2005/8/layout/vList2"/>
    <dgm:cxn modelId="{C0E8270C-3FA7-47A5-852E-09693D48A3DE}" type="presParOf" srcId="{945F2A36-EE02-4B6E-9735-B2BD93B44E7C}" destId="{FFA5AE64-58DD-4333-BB7E-572944B0A401}" srcOrd="1" destOrd="0" presId="urn:microsoft.com/office/officeart/2005/8/layout/vList2"/>
    <dgm:cxn modelId="{1F6840EB-7BFA-4366-82E8-8FAA97CD65E0}" type="presParOf" srcId="{945F2A36-EE02-4B6E-9735-B2BD93B44E7C}" destId="{7C9D0D04-8127-431D-8DDD-72DCDC5B5331}" srcOrd="2" destOrd="0" presId="urn:microsoft.com/office/officeart/2005/8/layout/vList2"/>
    <dgm:cxn modelId="{730D6C80-D5BF-4F56-B665-FAD9876AE545}" type="presParOf" srcId="{945F2A36-EE02-4B6E-9735-B2BD93B44E7C}" destId="{8A99885E-C345-4303-B6D5-5B7ADDEF9F4F}" srcOrd="3" destOrd="0" presId="urn:microsoft.com/office/officeart/2005/8/layout/vList2"/>
    <dgm:cxn modelId="{B4CAF8C9-75B7-44B9-B344-375834FFB965}" type="presParOf" srcId="{945F2A36-EE02-4B6E-9735-B2BD93B44E7C}" destId="{2CE43E61-6C6A-4401-B88B-D3A0B47AACA1}" srcOrd="4" destOrd="0" presId="urn:microsoft.com/office/officeart/2005/8/layout/vList2"/>
    <dgm:cxn modelId="{8E47849A-2AD2-4007-A14F-805C186DD512}" type="presParOf" srcId="{945F2A36-EE02-4B6E-9735-B2BD93B44E7C}" destId="{BA3F4412-5AEF-4BF3-A015-A470709824E1}" srcOrd="5" destOrd="0" presId="urn:microsoft.com/office/officeart/2005/8/layout/vList2"/>
    <dgm:cxn modelId="{077089BD-0C77-4660-ACB3-DE5DD542BAD0}" type="presParOf" srcId="{945F2A36-EE02-4B6E-9735-B2BD93B44E7C}" destId="{A4365CD4-C8E2-413A-8E22-3E39D5D4DEE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6072618-9004-4682-8943-8493BE7F8A17}" type="doc">
      <dgm:prSet loTypeId="urn:microsoft.com/office/officeart/2005/8/layout/cycle2" loCatId="cycle" qsTypeId="urn:microsoft.com/office/officeart/2005/8/quickstyle/simple1" qsCatId="simple" csTypeId="urn:microsoft.com/office/officeart/2005/8/colors/colorful3" csCatId="colorful" phldr="1"/>
      <dgm:spPr/>
      <dgm:t>
        <a:bodyPr/>
        <a:lstStyle/>
        <a:p>
          <a:endParaRPr lang="en-US"/>
        </a:p>
      </dgm:t>
    </dgm:pt>
    <dgm:pt modelId="{A8F32C05-93D3-478B-ADDB-BF0281FF71F9}">
      <dgm:prSet phldrT="[Text]" custT="1"/>
      <dgm:spPr/>
      <dgm:t>
        <a:bodyPr/>
        <a:lstStyle/>
        <a:p>
          <a:r>
            <a:rPr lang="en-US" sz="2000" dirty="0" smtClean="0"/>
            <a:t>Observation &amp; Conversation</a:t>
          </a:r>
          <a:endParaRPr lang="en-US" sz="2000" dirty="0"/>
        </a:p>
      </dgm:t>
    </dgm:pt>
    <dgm:pt modelId="{48E76EF8-90C9-4ECC-A398-8EA378ED4549}" type="parTrans" cxnId="{93171885-E757-4A4C-A527-3214E3506953}">
      <dgm:prSet/>
      <dgm:spPr/>
      <dgm:t>
        <a:bodyPr/>
        <a:lstStyle/>
        <a:p>
          <a:endParaRPr lang="en-US" sz="2000"/>
        </a:p>
      </dgm:t>
    </dgm:pt>
    <dgm:pt modelId="{45BCC05D-0B87-450E-A212-B3194E058C5D}" type="sibTrans" cxnId="{93171885-E757-4A4C-A527-3214E3506953}">
      <dgm:prSet custT="1"/>
      <dgm:spPr/>
      <dgm:t>
        <a:bodyPr/>
        <a:lstStyle/>
        <a:p>
          <a:endParaRPr lang="en-US" sz="2000" dirty="0"/>
        </a:p>
      </dgm:t>
    </dgm:pt>
    <dgm:pt modelId="{D1C739A6-305F-4BFF-BA8E-FFE413E6BB21}">
      <dgm:prSet phldrT="[Text]" custT="1"/>
      <dgm:spPr/>
      <dgm:t>
        <a:bodyPr/>
        <a:lstStyle/>
        <a:p>
          <a:r>
            <a:rPr lang="en-US" sz="2000" dirty="0" smtClean="0"/>
            <a:t>Project Performance Appraisals</a:t>
          </a:r>
          <a:endParaRPr lang="en-US" sz="2000" dirty="0"/>
        </a:p>
      </dgm:t>
    </dgm:pt>
    <dgm:pt modelId="{7F7B71A6-DEB6-44E2-84FD-833729418634}" type="parTrans" cxnId="{B33C0C20-79FC-4CF9-9C2D-04BCF52F7C7D}">
      <dgm:prSet/>
      <dgm:spPr/>
      <dgm:t>
        <a:bodyPr/>
        <a:lstStyle/>
        <a:p>
          <a:endParaRPr lang="en-US" sz="2000"/>
        </a:p>
      </dgm:t>
    </dgm:pt>
    <dgm:pt modelId="{24D9E0D0-87ED-4AD7-8370-98165B0BF821}" type="sibTrans" cxnId="{B33C0C20-79FC-4CF9-9C2D-04BCF52F7C7D}">
      <dgm:prSet custT="1"/>
      <dgm:spPr/>
      <dgm:t>
        <a:bodyPr/>
        <a:lstStyle/>
        <a:p>
          <a:endParaRPr lang="en-US" sz="2000" dirty="0"/>
        </a:p>
      </dgm:t>
    </dgm:pt>
    <dgm:pt modelId="{5F54CDC3-C667-4BE6-B6A8-4ABB7ED2C8A6}">
      <dgm:prSet phldrT="[Text]" custT="1"/>
      <dgm:spPr/>
      <dgm:t>
        <a:bodyPr/>
        <a:lstStyle/>
        <a:p>
          <a:r>
            <a:rPr lang="en-US" sz="2000" dirty="0" smtClean="0"/>
            <a:t>Conflict Management</a:t>
          </a:r>
          <a:endParaRPr lang="en-US" sz="2000" dirty="0"/>
        </a:p>
      </dgm:t>
    </dgm:pt>
    <dgm:pt modelId="{9A43B0DB-CBCE-4726-96AD-D9037A296AC4}" type="parTrans" cxnId="{86B5718B-285E-4761-BA43-769A7BCDDA7B}">
      <dgm:prSet/>
      <dgm:spPr/>
      <dgm:t>
        <a:bodyPr/>
        <a:lstStyle/>
        <a:p>
          <a:endParaRPr lang="en-US" sz="2000"/>
        </a:p>
      </dgm:t>
    </dgm:pt>
    <dgm:pt modelId="{B1A729DF-3937-47D8-A2AA-A5E0C3125887}" type="sibTrans" cxnId="{86B5718B-285E-4761-BA43-769A7BCDDA7B}">
      <dgm:prSet custT="1"/>
      <dgm:spPr/>
      <dgm:t>
        <a:bodyPr/>
        <a:lstStyle/>
        <a:p>
          <a:endParaRPr lang="en-US" sz="2000" dirty="0"/>
        </a:p>
      </dgm:t>
    </dgm:pt>
    <dgm:pt modelId="{B831CA87-FC15-4543-B68C-0C5F76D229BF}">
      <dgm:prSet phldrT="[Text]" custT="1"/>
      <dgm:spPr/>
      <dgm:t>
        <a:bodyPr/>
        <a:lstStyle/>
        <a:p>
          <a:r>
            <a:rPr lang="en-US" sz="2000" dirty="0" smtClean="0"/>
            <a:t>Interpersonal Skills</a:t>
          </a:r>
          <a:endParaRPr lang="en-US" sz="2000" dirty="0"/>
        </a:p>
      </dgm:t>
    </dgm:pt>
    <dgm:pt modelId="{97C682A3-869A-42F2-9CAC-685239E2D571}" type="parTrans" cxnId="{C70B6826-CF9B-4405-A67E-387E58514F97}">
      <dgm:prSet/>
      <dgm:spPr/>
      <dgm:t>
        <a:bodyPr/>
        <a:lstStyle/>
        <a:p>
          <a:endParaRPr lang="en-US" sz="2000"/>
        </a:p>
      </dgm:t>
    </dgm:pt>
    <dgm:pt modelId="{D45DDBEC-98B2-40AD-B6C7-8C7E0D39CC3A}" type="sibTrans" cxnId="{C70B6826-CF9B-4405-A67E-387E58514F97}">
      <dgm:prSet custT="1"/>
      <dgm:spPr/>
      <dgm:t>
        <a:bodyPr/>
        <a:lstStyle/>
        <a:p>
          <a:endParaRPr lang="en-US" sz="2000" dirty="0"/>
        </a:p>
      </dgm:t>
    </dgm:pt>
    <dgm:pt modelId="{51A9F7DB-5441-4C51-8F38-7F4BA850AEF3}" type="pres">
      <dgm:prSet presAssocID="{36072618-9004-4682-8943-8493BE7F8A17}" presName="cycle" presStyleCnt="0">
        <dgm:presLayoutVars>
          <dgm:dir/>
          <dgm:resizeHandles val="exact"/>
        </dgm:presLayoutVars>
      </dgm:prSet>
      <dgm:spPr/>
      <dgm:t>
        <a:bodyPr/>
        <a:lstStyle/>
        <a:p>
          <a:endParaRPr lang="en-US"/>
        </a:p>
      </dgm:t>
    </dgm:pt>
    <dgm:pt modelId="{2D2F6A1E-F54C-443B-B77A-BAA41902BB0D}" type="pres">
      <dgm:prSet presAssocID="{A8F32C05-93D3-478B-ADDB-BF0281FF71F9}" presName="node" presStyleLbl="node1" presStyleIdx="0" presStyleCnt="4" custScaleX="113838">
        <dgm:presLayoutVars>
          <dgm:bulletEnabled val="1"/>
        </dgm:presLayoutVars>
      </dgm:prSet>
      <dgm:spPr/>
      <dgm:t>
        <a:bodyPr/>
        <a:lstStyle/>
        <a:p>
          <a:endParaRPr lang="en-US"/>
        </a:p>
      </dgm:t>
    </dgm:pt>
    <dgm:pt modelId="{FBE22F96-34FC-4E53-88E3-DA0EFEA42F64}" type="pres">
      <dgm:prSet presAssocID="{45BCC05D-0B87-450E-A212-B3194E058C5D}" presName="sibTrans" presStyleLbl="sibTrans2D1" presStyleIdx="0" presStyleCnt="4"/>
      <dgm:spPr/>
      <dgm:t>
        <a:bodyPr/>
        <a:lstStyle/>
        <a:p>
          <a:endParaRPr lang="en-US"/>
        </a:p>
      </dgm:t>
    </dgm:pt>
    <dgm:pt modelId="{033BCE35-12E2-42B1-9DAE-41CFD940F1E6}" type="pres">
      <dgm:prSet presAssocID="{45BCC05D-0B87-450E-A212-B3194E058C5D}" presName="connectorText" presStyleLbl="sibTrans2D1" presStyleIdx="0" presStyleCnt="4"/>
      <dgm:spPr/>
      <dgm:t>
        <a:bodyPr/>
        <a:lstStyle/>
        <a:p>
          <a:endParaRPr lang="en-US"/>
        </a:p>
      </dgm:t>
    </dgm:pt>
    <dgm:pt modelId="{A37063A6-4964-4943-BBBE-C9FF16185BD2}" type="pres">
      <dgm:prSet presAssocID="{D1C739A6-305F-4BFF-BA8E-FFE413E6BB21}" presName="node" presStyleLbl="node1" presStyleIdx="1" presStyleCnt="4" custScaleX="110660">
        <dgm:presLayoutVars>
          <dgm:bulletEnabled val="1"/>
        </dgm:presLayoutVars>
      </dgm:prSet>
      <dgm:spPr/>
      <dgm:t>
        <a:bodyPr/>
        <a:lstStyle/>
        <a:p>
          <a:endParaRPr lang="en-US"/>
        </a:p>
      </dgm:t>
    </dgm:pt>
    <dgm:pt modelId="{A6835454-D171-4C70-A2A8-699AC3282E5F}" type="pres">
      <dgm:prSet presAssocID="{24D9E0D0-87ED-4AD7-8370-98165B0BF821}" presName="sibTrans" presStyleLbl="sibTrans2D1" presStyleIdx="1" presStyleCnt="4"/>
      <dgm:spPr/>
      <dgm:t>
        <a:bodyPr/>
        <a:lstStyle/>
        <a:p>
          <a:endParaRPr lang="en-US"/>
        </a:p>
      </dgm:t>
    </dgm:pt>
    <dgm:pt modelId="{34BC7FCD-7FD0-4E49-B60C-4B2012AB70C0}" type="pres">
      <dgm:prSet presAssocID="{24D9E0D0-87ED-4AD7-8370-98165B0BF821}" presName="connectorText" presStyleLbl="sibTrans2D1" presStyleIdx="1" presStyleCnt="4"/>
      <dgm:spPr/>
      <dgm:t>
        <a:bodyPr/>
        <a:lstStyle/>
        <a:p>
          <a:endParaRPr lang="en-US"/>
        </a:p>
      </dgm:t>
    </dgm:pt>
    <dgm:pt modelId="{30110142-5890-4893-BC81-BAB65F1FDADF}" type="pres">
      <dgm:prSet presAssocID="{5F54CDC3-C667-4BE6-B6A8-4ABB7ED2C8A6}" presName="node" presStyleLbl="node1" presStyleIdx="2" presStyleCnt="4" custScaleX="122398">
        <dgm:presLayoutVars>
          <dgm:bulletEnabled val="1"/>
        </dgm:presLayoutVars>
      </dgm:prSet>
      <dgm:spPr/>
      <dgm:t>
        <a:bodyPr/>
        <a:lstStyle/>
        <a:p>
          <a:endParaRPr lang="en-US"/>
        </a:p>
      </dgm:t>
    </dgm:pt>
    <dgm:pt modelId="{A4791E6E-7984-40EB-BE15-755012A7E4FB}" type="pres">
      <dgm:prSet presAssocID="{B1A729DF-3937-47D8-A2AA-A5E0C3125887}" presName="sibTrans" presStyleLbl="sibTrans2D1" presStyleIdx="2" presStyleCnt="4"/>
      <dgm:spPr/>
      <dgm:t>
        <a:bodyPr/>
        <a:lstStyle/>
        <a:p>
          <a:endParaRPr lang="en-US"/>
        </a:p>
      </dgm:t>
    </dgm:pt>
    <dgm:pt modelId="{A09D3817-F42F-433B-87AF-B91011F8B693}" type="pres">
      <dgm:prSet presAssocID="{B1A729DF-3937-47D8-A2AA-A5E0C3125887}" presName="connectorText" presStyleLbl="sibTrans2D1" presStyleIdx="2" presStyleCnt="4"/>
      <dgm:spPr/>
      <dgm:t>
        <a:bodyPr/>
        <a:lstStyle/>
        <a:p>
          <a:endParaRPr lang="en-US"/>
        </a:p>
      </dgm:t>
    </dgm:pt>
    <dgm:pt modelId="{FDDFEB23-BB82-4D08-9846-CFD2761AD405}" type="pres">
      <dgm:prSet presAssocID="{B831CA87-FC15-4543-B68C-0C5F76D229BF}" presName="node" presStyleLbl="node1" presStyleIdx="3" presStyleCnt="4" custScaleX="117340">
        <dgm:presLayoutVars>
          <dgm:bulletEnabled val="1"/>
        </dgm:presLayoutVars>
      </dgm:prSet>
      <dgm:spPr/>
      <dgm:t>
        <a:bodyPr/>
        <a:lstStyle/>
        <a:p>
          <a:endParaRPr lang="en-US"/>
        </a:p>
      </dgm:t>
    </dgm:pt>
    <dgm:pt modelId="{9735565B-8E5A-43CB-B80E-F23B64DBB9F8}" type="pres">
      <dgm:prSet presAssocID="{D45DDBEC-98B2-40AD-B6C7-8C7E0D39CC3A}" presName="sibTrans" presStyleLbl="sibTrans2D1" presStyleIdx="3" presStyleCnt="4"/>
      <dgm:spPr/>
      <dgm:t>
        <a:bodyPr/>
        <a:lstStyle/>
        <a:p>
          <a:endParaRPr lang="en-US"/>
        </a:p>
      </dgm:t>
    </dgm:pt>
    <dgm:pt modelId="{31C76AEC-4480-440D-96BE-D1E1A41EBD87}" type="pres">
      <dgm:prSet presAssocID="{D45DDBEC-98B2-40AD-B6C7-8C7E0D39CC3A}" presName="connectorText" presStyleLbl="sibTrans2D1" presStyleIdx="3" presStyleCnt="4"/>
      <dgm:spPr/>
      <dgm:t>
        <a:bodyPr/>
        <a:lstStyle/>
        <a:p>
          <a:endParaRPr lang="en-US"/>
        </a:p>
      </dgm:t>
    </dgm:pt>
  </dgm:ptLst>
  <dgm:cxnLst>
    <dgm:cxn modelId="{C70B6826-CF9B-4405-A67E-387E58514F97}" srcId="{36072618-9004-4682-8943-8493BE7F8A17}" destId="{B831CA87-FC15-4543-B68C-0C5F76D229BF}" srcOrd="3" destOrd="0" parTransId="{97C682A3-869A-42F2-9CAC-685239E2D571}" sibTransId="{D45DDBEC-98B2-40AD-B6C7-8C7E0D39CC3A}"/>
    <dgm:cxn modelId="{24DFB1B6-C39E-4012-970F-140629593622}" type="presOf" srcId="{D45DDBEC-98B2-40AD-B6C7-8C7E0D39CC3A}" destId="{9735565B-8E5A-43CB-B80E-F23B64DBB9F8}" srcOrd="0" destOrd="0" presId="urn:microsoft.com/office/officeart/2005/8/layout/cycle2"/>
    <dgm:cxn modelId="{E28E96D5-13DB-4EF7-B2D5-AFB1EBB801D2}" type="presOf" srcId="{45BCC05D-0B87-450E-A212-B3194E058C5D}" destId="{FBE22F96-34FC-4E53-88E3-DA0EFEA42F64}" srcOrd="0" destOrd="0" presId="urn:microsoft.com/office/officeart/2005/8/layout/cycle2"/>
    <dgm:cxn modelId="{91D42632-C5F0-4CA8-A08A-65FA8DBE5A01}" type="presOf" srcId="{A8F32C05-93D3-478B-ADDB-BF0281FF71F9}" destId="{2D2F6A1E-F54C-443B-B77A-BAA41902BB0D}" srcOrd="0" destOrd="0" presId="urn:microsoft.com/office/officeart/2005/8/layout/cycle2"/>
    <dgm:cxn modelId="{8AC7A785-9654-4EDF-A878-F82C9B91CAE7}" type="presOf" srcId="{B1A729DF-3937-47D8-A2AA-A5E0C3125887}" destId="{A09D3817-F42F-433B-87AF-B91011F8B693}" srcOrd="1" destOrd="0" presId="urn:microsoft.com/office/officeart/2005/8/layout/cycle2"/>
    <dgm:cxn modelId="{70A1CBC1-A665-4C2A-9917-39F7486861F0}" type="presOf" srcId="{B831CA87-FC15-4543-B68C-0C5F76D229BF}" destId="{FDDFEB23-BB82-4D08-9846-CFD2761AD405}" srcOrd="0" destOrd="0" presId="urn:microsoft.com/office/officeart/2005/8/layout/cycle2"/>
    <dgm:cxn modelId="{F6A955B4-825C-4325-AD65-C6CF72BDAE5D}" type="presOf" srcId="{D1C739A6-305F-4BFF-BA8E-FFE413E6BB21}" destId="{A37063A6-4964-4943-BBBE-C9FF16185BD2}" srcOrd="0" destOrd="0" presId="urn:microsoft.com/office/officeart/2005/8/layout/cycle2"/>
    <dgm:cxn modelId="{BA1C45BE-FA65-4454-83D6-991946E0D212}" type="presOf" srcId="{24D9E0D0-87ED-4AD7-8370-98165B0BF821}" destId="{A6835454-D171-4C70-A2A8-699AC3282E5F}" srcOrd="0" destOrd="0" presId="urn:microsoft.com/office/officeart/2005/8/layout/cycle2"/>
    <dgm:cxn modelId="{BC49EC3C-1A78-4E39-9709-68E950F58859}" type="presOf" srcId="{24D9E0D0-87ED-4AD7-8370-98165B0BF821}" destId="{34BC7FCD-7FD0-4E49-B60C-4B2012AB70C0}" srcOrd="1" destOrd="0" presId="urn:microsoft.com/office/officeart/2005/8/layout/cycle2"/>
    <dgm:cxn modelId="{B33C0C20-79FC-4CF9-9C2D-04BCF52F7C7D}" srcId="{36072618-9004-4682-8943-8493BE7F8A17}" destId="{D1C739A6-305F-4BFF-BA8E-FFE413E6BB21}" srcOrd="1" destOrd="0" parTransId="{7F7B71A6-DEB6-44E2-84FD-833729418634}" sibTransId="{24D9E0D0-87ED-4AD7-8370-98165B0BF821}"/>
    <dgm:cxn modelId="{D7EB875B-E5CD-4145-96E3-7688B125FDDA}" type="presOf" srcId="{36072618-9004-4682-8943-8493BE7F8A17}" destId="{51A9F7DB-5441-4C51-8F38-7F4BA850AEF3}" srcOrd="0" destOrd="0" presId="urn:microsoft.com/office/officeart/2005/8/layout/cycle2"/>
    <dgm:cxn modelId="{FC7544D3-BFEE-47A6-B4B5-4DE90CCE6B44}" type="presOf" srcId="{5F54CDC3-C667-4BE6-B6A8-4ABB7ED2C8A6}" destId="{30110142-5890-4893-BC81-BAB65F1FDADF}" srcOrd="0" destOrd="0" presId="urn:microsoft.com/office/officeart/2005/8/layout/cycle2"/>
    <dgm:cxn modelId="{93171885-E757-4A4C-A527-3214E3506953}" srcId="{36072618-9004-4682-8943-8493BE7F8A17}" destId="{A8F32C05-93D3-478B-ADDB-BF0281FF71F9}" srcOrd="0" destOrd="0" parTransId="{48E76EF8-90C9-4ECC-A398-8EA378ED4549}" sibTransId="{45BCC05D-0B87-450E-A212-B3194E058C5D}"/>
    <dgm:cxn modelId="{89513205-6A4D-4E5D-B4DC-569082FF7347}" type="presOf" srcId="{D45DDBEC-98B2-40AD-B6C7-8C7E0D39CC3A}" destId="{31C76AEC-4480-440D-96BE-D1E1A41EBD87}" srcOrd="1" destOrd="0" presId="urn:microsoft.com/office/officeart/2005/8/layout/cycle2"/>
    <dgm:cxn modelId="{D030FDA6-37FA-47B0-8C36-5784BF6EC1F1}" type="presOf" srcId="{45BCC05D-0B87-450E-A212-B3194E058C5D}" destId="{033BCE35-12E2-42B1-9DAE-41CFD940F1E6}" srcOrd="1" destOrd="0" presId="urn:microsoft.com/office/officeart/2005/8/layout/cycle2"/>
    <dgm:cxn modelId="{DF768977-EF2A-4969-B9C5-00C23379C884}" type="presOf" srcId="{B1A729DF-3937-47D8-A2AA-A5E0C3125887}" destId="{A4791E6E-7984-40EB-BE15-755012A7E4FB}" srcOrd="0" destOrd="0" presId="urn:microsoft.com/office/officeart/2005/8/layout/cycle2"/>
    <dgm:cxn modelId="{86B5718B-285E-4761-BA43-769A7BCDDA7B}" srcId="{36072618-9004-4682-8943-8493BE7F8A17}" destId="{5F54CDC3-C667-4BE6-B6A8-4ABB7ED2C8A6}" srcOrd="2" destOrd="0" parTransId="{9A43B0DB-CBCE-4726-96AD-D9037A296AC4}" sibTransId="{B1A729DF-3937-47D8-A2AA-A5E0C3125887}"/>
    <dgm:cxn modelId="{F7D79260-5247-418D-94A0-837A5F581105}" type="presParOf" srcId="{51A9F7DB-5441-4C51-8F38-7F4BA850AEF3}" destId="{2D2F6A1E-F54C-443B-B77A-BAA41902BB0D}" srcOrd="0" destOrd="0" presId="urn:microsoft.com/office/officeart/2005/8/layout/cycle2"/>
    <dgm:cxn modelId="{EC852BCE-857D-49F7-91C4-E625C5E9877B}" type="presParOf" srcId="{51A9F7DB-5441-4C51-8F38-7F4BA850AEF3}" destId="{FBE22F96-34FC-4E53-88E3-DA0EFEA42F64}" srcOrd="1" destOrd="0" presId="urn:microsoft.com/office/officeart/2005/8/layout/cycle2"/>
    <dgm:cxn modelId="{C7290EFA-C6DA-4A2A-9245-08B3655587FB}" type="presParOf" srcId="{FBE22F96-34FC-4E53-88E3-DA0EFEA42F64}" destId="{033BCE35-12E2-42B1-9DAE-41CFD940F1E6}" srcOrd="0" destOrd="0" presId="urn:microsoft.com/office/officeart/2005/8/layout/cycle2"/>
    <dgm:cxn modelId="{5C22EBAF-CE01-454F-B7C9-0F4F275E345C}" type="presParOf" srcId="{51A9F7DB-5441-4C51-8F38-7F4BA850AEF3}" destId="{A37063A6-4964-4943-BBBE-C9FF16185BD2}" srcOrd="2" destOrd="0" presId="urn:microsoft.com/office/officeart/2005/8/layout/cycle2"/>
    <dgm:cxn modelId="{CCC33CC6-E6A9-445A-B262-59D888968DE2}" type="presParOf" srcId="{51A9F7DB-5441-4C51-8F38-7F4BA850AEF3}" destId="{A6835454-D171-4C70-A2A8-699AC3282E5F}" srcOrd="3" destOrd="0" presId="urn:microsoft.com/office/officeart/2005/8/layout/cycle2"/>
    <dgm:cxn modelId="{192EE040-1A5A-41F0-BB10-EEBB93224D96}" type="presParOf" srcId="{A6835454-D171-4C70-A2A8-699AC3282E5F}" destId="{34BC7FCD-7FD0-4E49-B60C-4B2012AB70C0}" srcOrd="0" destOrd="0" presId="urn:microsoft.com/office/officeart/2005/8/layout/cycle2"/>
    <dgm:cxn modelId="{E3F1FB6A-C6A2-41F3-A8F1-7601C509173E}" type="presParOf" srcId="{51A9F7DB-5441-4C51-8F38-7F4BA850AEF3}" destId="{30110142-5890-4893-BC81-BAB65F1FDADF}" srcOrd="4" destOrd="0" presId="urn:microsoft.com/office/officeart/2005/8/layout/cycle2"/>
    <dgm:cxn modelId="{C5765A63-0AD2-46B1-AA74-CB1BA1B9BE5E}" type="presParOf" srcId="{51A9F7DB-5441-4C51-8F38-7F4BA850AEF3}" destId="{A4791E6E-7984-40EB-BE15-755012A7E4FB}" srcOrd="5" destOrd="0" presId="urn:microsoft.com/office/officeart/2005/8/layout/cycle2"/>
    <dgm:cxn modelId="{5FD41372-1E81-48F5-9917-3D7909953FA1}" type="presParOf" srcId="{A4791E6E-7984-40EB-BE15-755012A7E4FB}" destId="{A09D3817-F42F-433B-87AF-B91011F8B693}" srcOrd="0" destOrd="0" presId="urn:microsoft.com/office/officeart/2005/8/layout/cycle2"/>
    <dgm:cxn modelId="{D6444E89-8501-47AD-B9CE-553D5B980D3C}" type="presParOf" srcId="{51A9F7DB-5441-4C51-8F38-7F4BA850AEF3}" destId="{FDDFEB23-BB82-4D08-9846-CFD2761AD405}" srcOrd="6" destOrd="0" presId="urn:microsoft.com/office/officeart/2005/8/layout/cycle2"/>
    <dgm:cxn modelId="{A827D96B-DC83-410D-AE12-70464A884844}" type="presParOf" srcId="{51A9F7DB-5441-4C51-8F38-7F4BA850AEF3}" destId="{9735565B-8E5A-43CB-B80E-F23B64DBB9F8}" srcOrd="7" destOrd="0" presId="urn:microsoft.com/office/officeart/2005/8/layout/cycle2"/>
    <dgm:cxn modelId="{75398F40-E5C3-40AE-9D33-193C3D266753}" type="presParOf" srcId="{9735565B-8E5A-43CB-B80E-F23B64DBB9F8}" destId="{31C76AEC-4480-440D-96BE-D1E1A41EBD87}"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AFFA881-C8BF-47F8-91C1-455AE9EB475E}" type="doc">
      <dgm:prSet loTypeId="urn:microsoft.com/office/officeart/2009/layout/CircleArrowProcess" loCatId="cycle" qsTypeId="urn:microsoft.com/office/officeart/2005/8/quickstyle/3d1" qsCatId="3D" csTypeId="urn:microsoft.com/office/officeart/2005/8/colors/accent2_4" csCatId="accent2" phldr="1"/>
      <dgm:spPr/>
      <dgm:t>
        <a:bodyPr/>
        <a:lstStyle/>
        <a:p>
          <a:endParaRPr lang="en-US"/>
        </a:p>
      </dgm:t>
    </dgm:pt>
    <dgm:pt modelId="{D03F5E5F-B6B4-4042-870B-35F125E53BC4}">
      <dgm:prSet phldrT="[Text]"/>
      <dgm:spPr/>
      <dgm:t>
        <a:bodyPr/>
        <a:lstStyle/>
        <a:p>
          <a:r>
            <a:rPr lang="en-US" dirty="0" smtClean="0"/>
            <a:t>Conflict Management</a:t>
          </a:r>
          <a:endParaRPr lang="en-US" dirty="0"/>
        </a:p>
      </dgm:t>
    </dgm:pt>
    <dgm:pt modelId="{08EEB74C-0BD0-4BAA-9E6C-30AFEC6CC523}" type="parTrans" cxnId="{F0D9933F-386A-455D-90C5-1FF575B38A09}">
      <dgm:prSet/>
      <dgm:spPr/>
      <dgm:t>
        <a:bodyPr/>
        <a:lstStyle/>
        <a:p>
          <a:endParaRPr lang="en-US"/>
        </a:p>
      </dgm:t>
    </dgm:pt>
    <dgm:pt modelId="{1767F14E-CF41-4E55-B143-066ED7D52BAF}" type="sibTrans" cxnId="{F0D9933F-386A-455D-90C5-1FF575B38A09}">
      <dgm:prSet/>
      <dgm:spPr/>
      <dgm:t>
        <a:bodyPr/>
        <a:lstStyle/>
        <a:p>
          <a:endParaRPr lang="en-US"/>
        </a:p>
      </dgm:t>
    </dgm:pt>
    <dgm:pt modelId="{473E0576-6FA5-46FB-88F2-A56DD5F2C216}">
      <dgm:prSet phldrT="[Text]" custT="1"/>
      <dgm:spPr/>
      <dgm:t>
        <a:bodyPr/>
        <a:lstStyle/>
        <a:p>
          <a:r>
            <a:rPr lang="en-US" sz="2800" dirty="0" smtClean="0"/>
            <a:t>Problem Solving Approach</a:t>
          </a:r>
          <a:endParaRPr lang="en-US" sz="2800" dirty="0"/>
        </a:p>
      </dgm:t>
    </dgm:pt>
    <dgm:pt modelId="{CC1A4906-6C90-490D-B99F-42D515CC8E1A}" type="parTrans" cxnId="{A703FA23-5D92-49B0-AF11-9684E9CFDFAB}">
      <dgm:prSet/>
      <dgm:spPr/>
      <dgm:t>
        <a:bodyPr/>
        <a:lstStyle/>
        <a:p>
          <a:endParaRPr lang="en-US"/>
        </a:p>
      </dgm:t>
    </dgm:pt>
    <dgm:pt modelId="{7F39153E-53D8-462D-A493-AAA421C321AB}" type="sibTrans" cxnId="{A703FA23-5D92-49B0-AF11-9684E9CFDFAB}">
      <dgm:prSet/>
      <dgm:spPr/>
      <dgm:t>
        <a:bodyPr/>
        <a:lstStyle/>
        <a:p>
          <a:endParaRPr lang="en-US"/>
        </a:p>
      </dgm:t>
    </dgm:pt>
    <dgm:pt modelId="{6860BA3B-6150-444E-B26C-7745BFED538A}">
      <dgm:prSet phldrT="[Text]" custT="1"/>
      <dgm:spPr/>
      <dgm:t>
        <a:bodyPr/>
        <a:lstStyle/>
        <a:p>
          <a:r>
            <a:rPr lang="en-US" sz="2800" dirty="0" smtClean="0"/>
            <a:t>Use Patience &amp; Respect</a:t>
          </a:r>
          <a:endParaRPr lang="en-US" sz="2800" dirty="0"/>
        </a:p>
      </dgm:t>
    </dgm:pt>
    <dgm:pt modelId="{F8F725D3-F2C6-49E8-BB3B-C4DF4A2458CF}" type="parTrans" cxnId="{1D63744F-BCDF-4F03-81BE-F1E7F35414AD}">
      <dgm:prSet/>
      <dgm:spPr/>
      <dgm:t>
        <a:bodyPr/>
        <a:lstStyle/>
        <a:p>
          <a:endParaRPr lang="en-US"/>
        </a:p>
      </dgm:t>
    </dgm:pt>
    <dgm:pt modelId="{0D62AE41-2092-4235-8742-1AB7F6719DFD}" type="sibTrans" cxnId="{1D63744F-BCDF-4F03-81BE-F1E7F35414AD}">
      <dgm:prSet/>
      <dgm:spPr/>
      <dgm:t>
        <a:bodyPr/>
        <a:lstStyle/>
        <a:p>
          <a:endParaRPr lang="en-US"/>
        </a:p>
      </dgm:t>
    </dgm:pt>
    <dgm:pt modelId="{D854E315-3036-475C-A4C3-44ED84FE6554}">
      <dgm:prSet phldrT="[Text]" custT="1"/>
      <dgm:spPr/>
      <dgm:t>
        <a:bodyPr/>
        <a:lstStyle/>
        <a:p>
          <a:r>
            <a:rPr lang="en-US" sz="2800" dirty="0" smtClean="0"/>
            <a:t>Negotiation</a:t>
          </a:r>
          <a:endParaRPr lang="en-US" sz="2800" dirty="0"/>
        </a:p>
      </dgm:t>
    </dgm:pt>
    <dgm:pt modelId="{7F7225A2-088D-4090-8E9B-E5791CD5CEA5}" type="parTrans" cxnId="{6E2148EE-A37A-4A9B-847B-10A324C7F1C6}">
      <dgm:prSet/>
      <dgm:spPr/>
      <dgm:t>
        <a:bodyPr/>
        <a:lstStyle/>
        <a:p>
          <a:endParaRPr lang="en-US"/>
        </a:p>
      </dgm:t>
    </dgm:pt>
    <dgm:pt modelId="{3C2C85DA-1849-4EC3-BC25-368D6B11D5B6}" type="sibTrans" cxnId="{6E2148EE-A37A-4A9B-847B-10A324C7F1C6}">
      <dgm:prSet/>
      <dgm:spPr/>
      <dgm:t>
        <a:bodyPr/>
        <a:lstStyle/>
        <a:p>
          <a:endParaRPr lang="en-US"/>
        </a:p>
      </dgm:t>
    </dgm:pt>
    <dgm:pt modelId="{A5E7C50D-D14D-4410-81CA-57620CD0ECD9}">
      <dgm:prSet phldrT="[Text]" custT="1"/>
      <dgm:spPr/>
      <dgm:t>
        <a:bodyPr/>
        <a:lstStyle/>
        <a:p>
          <a:r>
            <a:rPr lang="en-US" sz="2800" dirty="0" smtClean="0"/>
            <a:t>Mediation</a:t>
          </a:r>
          <a:endParaRPr lang="en-US" sz="2800" dirty="0"/>
        </a:p>
      </dgm:t>
    </dgm:pt>
    <dgm:pt modelId="{FF414E83-B191-49F2-9EC2-F3B46AF58700}" type="parTrans" cxnId="{A76AA196-DF03-4C05-AC27-FA5F1A735020}">
      <dgm:prSet/>
      <dgm:spPr/>
      <dgm:t>
        <a:bodyPr/>
        <a:lstStyle/>
        <a:p>
          <a:endParaRPr lang="en-US"/>
        </a:p>
      </dgm:t>
    </dgm:pt>
    <dgm:pt modelId="{AB4429FB-6D1E-483B-A42F-37E92381A1AC}" type="sibTrans" cxnId="{A76AA196-DF03-4C05-AC27-FA5F1A735020}">
      <dgm:prSet/>
      <dgm:spPr/>
      <dgm:t>
        <a:bodyPr/>
        <a:lstStyle/>
        <a:p>
          <a:endParaRPr lang="en-US"/>
        </a:p>
      </dgm:t>
    </dgm:pt>
    <dgm:pt modelId="{5139BB25-C25D-4CD2-B57B-7B7E65CE3868}" type="pres">
      <dgm:prSet presAssocID="{EAFFA881-C8BF-47F8-91C1-455AE9EB475E}" presName="Name0" presStyleCnt="0">
        <dgm:presLayoutVars>
          <dgm:chMax val="7"/>
          <dgm:chPref val="7"/>
          <dgm:dir/>
          <dgm:animLvl val="lvl"/>
        </dgm:presLayoutVars>
      </dgm:prSet>
      <dgm:spPr/>
      <dgm:t>
        <a:bodyPr/>
        <a:lstStyle/>
        <a:p>
          <a:endParaRPr lang="en-US"/>
        </a:p>
      </dgm:t>
    </dgm:pt>
    <dgm:pt modelId="{12F51845-5B47-41F1-9FC7-A355F3A0E807}" type="pres">
      <dgm:prSet presAssocID="{D03F5E5F-B6B4-4042-870B-35F125E53BC4}" presName="Accent1" presStyleCnt="0"/>
      <dgm:spPr/>
    </dgm:pt>
    <dgm:pt modelId="{F31122D5-2CF0-46A7-B225-F6A1A394FF45}" type="pres">
      <dgm:prSet presAssocID="{D03F5E5F-B6B4-4042-870B-35F125E53BC4}" presName="Accent" presStyleLbl="node1" presStyleIdx="0" presStyleCnt="1" custScaleX="82432"/>
      <dgm:spPr/>
    </dgm:pt>
    <dgm:pt modelId="{660B7E13-EAFD-4B33-BA68-C0159166C303}" type="pres">
      <dgm:prSet presAssocID="{D03F5E5F-B6B4-4042-870B-35F125E53BC4}" presName="Child1" presStyleLbl="revTx" presStyleIdx="0" presStyleCnt="2" custScaleX="132813" custScaleY="204362">
        <dgm:presLayoutVars>
          <dgm:chMax val="0"/>
          <dgm:chPref val="0"/>
          <dgm:bulletEnabled val="1"/>
        </dgm:presLayoutVars>
      </dgm:prSet>
      <dgm:spPr/>
      <dgm:t>
        <a:bodyPr/>
        <a:lstStyle/>
        <a:p>
          <a:endParaRPr lang="en-US"/>
        </a:p>
      </dgm:t>
    </dgm:pt>
    <dgm:pt modelId="{81E8283D-4FE8-4A70-812B-C13B27EAB708}" type="pres">
      <dgm:prSet presAssocID="{D03F5E5F-B6B4-4042-870B-35F125E53BC4}" presName="Parent1" presStyleLbl="revTx" presStyleIdx="1" presStyleCnt="2">
        <dgm:presLayoutVars>
          <dgm:chMax val="1"/>
          <dgm:chPref val="1"/>
          <dgm:bulletEnabled val="1"/>
        </dgm:presLayoutVars>
      </dgm:prSet>
      <dgm:spPr/>
      <dgm:t>
        <a:bodyPr/>
        <a:lstStyle/>
        <a:p>
          <a:endParaRPr lang="en-US"/>
        </a:p>
      </dgm:t>
    </dgm:pt>
  </dgm:ptLst>
  <dgm:cxnLst>
    <dgm:cxn modelId="{1D63744F-BCDF-4F03-81BE-F1E7F35414AD}" srcId="{D03F5E5F-B6B4-4042-870B-35F125E53BC4}" destId="{6860BA3B-6150-444E-B26C-7745BFED538A}" srcOrd="1" destOrd="0" parTransId="{F8F725D3-F2C6-49E8-BB3B-C4DF4A2458CF}" sibTransId="{0D62AE41-2092-4235-8742-1AB7F6719DFD}"/>
    <dgm:cxn modelId="{6E2148EE-A37A-4A9B-847B-10A324C7F1C6}" srcId="{D03F5E5F-B6B4-4042-870B-35F125E53BC4}" destId="{D854E315-3036-475C-A4C3-44ED84FE6554}" srcOrd="2" destOrd="0" parTransId="{7F7225A2-088D-4090-8E9B-E5791CD5CEA5}" sibTransId="{3C2C85DA-1849-4EC3-BC25-368D6B11D5B6}"/>
    <dgm:cxn modelId="{53875D6C-CA95-4BBF-9891-2D379EC094AF}" type="presOf" srcId="{473E0576-6FA5-46FB-88F2-A56DD5F2C216}" destId="{660B7E13-EAFD-4B33-BA68-C0159166C303}" srcOrd="0" destOrd="0" presId="urn:microsoft.com/office/officeart/2009/layout/CircleArrowProcess"/>
    <dgm:cxn modelId="{F0D9933F-386A-455D-90C5-1FF575B38A09}" srcId="{EAFFA881-C8BF-47F8-91C1-455AE9EB475E}" destId="{D03F5E5F-B6B4-4042-870B-35F125E53BC4}" srcOrd="0" destOrd="0" parTransId="{08EEB74C-0BD0-4BAA-9E6C-30AFEC6CC523}" sibTransId="{1767F14E-CF41-4E55-B143-066ED7D52BAF}"/>
    <dgm:cxn modelId="{E8ACF1E1-5710-4D7A-A09E-A98EA11D6F20}" type="presOf" srcId="{A5E7C50D-D14D-4410-81CA-57620CD0ECD9}" destId="{660B7E13-EAFD-4B33-BA68-C0159166C303}" srcOrd="0" destOrd="3" presId="urn:microsoft.com/office/officeart/2009/layout/CircleArrowProcess"/>
    <dgm:cxn modelId="{A5EC3171-BFE9-4D0A-872A-6F0C07E160A4}" type="presOf" srcId="{D854E315-3036-475C-A4C3-44ED84FE6554}" destId="{660B7E13-EAFD-4B33-BA68-C0159166C303}" srcOrd="0" destOrd="2" presId="urn:microsoft.com/office/officeart/2009/layout/CircleArrowProcess"/>
    <dgm:cxn modelId="{EF35F88F-F444-42E9-B3DB-151A96040D72}" type="presOf" srcId="{6860BA3B-6150-444E-B26C-7745BFED538A}" destId="{660B7E13-EAFD-4B33-BA68-C0159166C303}" srcOrd="0" destOrd="1" presId="urn:microsoft.com/office/officeart/2009/layout/CircleArrowProcess"/>
    <dgm:cxn modelId="{0FA4AA9B-40E9-43B5-92B4-D6BFEA0ED342}" type="presOf" srcId="{D03F5E5F-B6B4-4042-870B-35F125E53BC4}" destId="{81E8283D-4FE8-4A70-812B-C13B27EAB708}" srcOrd="0" destOrd="0" presId="urn:microsoft.com/office/officeart/2009/layout/CircleArrowProcess"/>
    <dgm:cxn modelId="{A703FA23-5D92-49B0-AF11-9684E9CFDFAB}" srcId="{D03F5E5F-B6B4-4042-870B-35F125E53BC4}" destId="{473E0576-6FA5-46FB-88F2-A56DD5F2C216}" srcOrd="0" destOrd="0" parTransId="{CC1A4906-6C90-490D-B99F-42D515CC8E1A}" sibTransId="{7F39153E-53D8-462D-A493-AAA421C321AB}"/>
    <dgm:cxn modelId="{66A6F4A1-5193-4B88-A3BE-2F0439D5CEE7}" type="presOf" srcId="{EAFFA881-C8BF-47F8-91C1-455AE9EB475E}" destId="{5139BB25-C25D-4CD2-B57B-7B7E65CE3868}" srcOrd="0" destOrd="0" presId="urn:microsoft.com/office/officeart/2009/layout/CircleArrowProcess"/>
    <dgm:cxn modelId="{A76AA196-DF03-4C05-AC27-FA5F1A735020}" srcId="{D03F5E5F-B6B4-4042-870B-35F125E53BC4}" destId="{A5E7C50D-D14D-4410-81CA-57620CD0ECD9}" srcOrd="3" destOrd="0" parTransId="{FF414E83-B191-49F2-9EC2-F3B46AF58700}" sibTransId="{AB4429FB-6D1E-483B-A42F-37E92381A1AC}"/>
    <dgm:cxn modelId="{95020102-4C5D-4E42-9034-510B5D066ACE}" type="presParOf" srcId="{5139BB25-C25D-4CD2-B57B-7B7E65CE3868}" destId="{12F51845-5B47-41F1-9FC7-A355F3A0E807}" srcOrd="0" destOrd="0" presId="urn:microsoft.com/office/officeart/2009/layout/CircleArrowProcess"/>
    <dgm:cxn modelId="{6DF84AD6-3963-44B9-AF8B-1F865A6FBD0F}" type="presParOf" srcId="{12F51845-5B47-41F1-9FC7-A355F3A0E807}" destId="{F31122D5-2CF0-46A7-B225-F6A1A394FF45}" srcOrd="0" destOrd="0" presId="urn:microsoft.com/office/officeart/2009/layout/CircleArrowProcess"/>
    <dgm:cxn modelId="{76DA4A84-8CD3-4F67-A1BF-5C90BD438A3E}" type="presParOf" srcId="{5139BB25-C25D-4CD2-B57B-7B7E65CE3868}" destId="{660B7E13-EAFD-4B33-BA68-C0159166C303}" srcOrd="1" destOrd="0" presId="urn:microsoft.com/office/officeart/2009/layout/CircleArrowProcess"/>
    <dgm:cxn modelId="{2488DADA-23B8-469E-B218-D5ECBC006973}" type="presParOf" srcId="{5139BB25-C25D-4CD2-B57B-7B7E65CE3868}" destId="{81E8283D-4FE8-4A70-812B-C13B27EAB708}" srcOrd="2"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3D16D02-F11F-4152-BA22-B46063A10226}" type="doc">
      <dgm:prSet loTypeId="urn:microsoft.com/office/officeart/2005/8/layout/radial6" loCatId="cycle" qsTypeId="urn:microsoft.com/office/officeart/2005/8/quickstyle/3d1" qsCatId="3D" csTypeId="urn:microsoft.com/office/officeart/2005/8/colors/colorful1" csCatId="colorful" phldr="1"/>
      <dgm:spPr/>
      <dgm:t>
        <a:bodyPr/>
        <a:lstStyle/>
        <a:p>
          <a:endParaRPr lang="en-US"/>
        </a:p>
      </dgm:t>
    </dgm:pt>
    <dgm:pt modelId="{7FE85261-1BDB-4C1A-94FD-FFE6F4AB95F1}">
      <dgm:prSet phldrT="[Text]" custT="1"/>
      <dgm:spPr/>
      <dgm:t>
        <a:bodyPr/>
        <a:lstStyle/>
        <a:p>
          <a:r>
            <a:rPr lang="en-US" sz="2400" b="1" dirty="0" smtClean="0">
              <a:solidFill>
                <a:schemeClr val="bg1"/>
              </a:solidFill>
            </a:rPr>
            <a:t>Sources of Conflict</a:t>
          </a:r>
          <a:endParaRPr lang="en-US" sz="2400" b="1" dirty="0">
            <a:solidFill>
              <a:schemeClr val="bg1"/>
            </a:solidFill>
          </a:endParaRPr>
        </a:p>
      </dgm:t>
    </dgm:pt>
    <dgm:pt modelId="{FE8982C4-A6D7-4878-845F-D8036C6F1EDD}" type="parTrans" cxnId="{AC5CD820-D929-4769-B6D1-BCF5D988EF56}">
      <dgm:prSet/>
      <dgm:spPr/>
      <dgm:t>
        <a:bodyPr/>
        <a:lstStyle/>
        <a:p>
          <a:endParaRPr lang="en-US" sz="2400" b="1">
            <a:solidFill>
              <a:schemeClr val="bg1"/>
            </a:solidFill>
          </a:endParaRPr>
        </a:p>
      </dgm:t>
    </dgm:pt>
    <dgm:pt modelId="{AB58C6FE-C89A-49B6-AC3E-658E20629D97}" type="sibTrans" cxnId="{AC5CD820-D929-4769-B6D1-BCF5D988EF56}">
      <dgm:prSet/>
      <dgm:spPr/>
      <dgm:t>
        <a:bodyPr/>
        <a:lstStyle/>
        <a:p>
          <a:endParaRPr lang="en-US" sz="2400" b="1">
            <a:solidFill>
              <a:schemeClr val="bg1"/>
            </a:solidFill>
          </a:endParaRPr>
        </a:p>
      </dgm:t>
    </dgm:pt>
    <dgm:pt modelId="{15B6167C-80F6-4B4B-B8A0-08B2C19FE565}">
      <dgm:prSet phldrT="[Text]" custT="1"/>
      <dgm:spPr/>
      <dgm:t>
        <a:bodyPr/>
        <a:lstStyle/>
        <a:p>
          <a:r>
            <a:rPr lang="en-US" sz="2400" b="1" dirty="0" smtClean="0">
              <a:solidFill>
                <a:schemeClr val="bg1"/>
              </a:solidFill>
            </a:rPr>
            <a:t>Value Conflict</a:t>
          </a:r>
          <a:endParaRPr lang="en-US" sz="2400" b="1" dirty="0">
            <a:solidFill>
              <a:schemeClr val="bg1"/>
            </a:solidFill>
          </a:endParaRPr>
        </a:p>
      </dgm:t>
    </dgm:pt>
    <dgm:pt modelId="{A07F84B9-C7A0-4FDF-AD10-324D373F7E53}" type="parTrans" cxnId="{45AC0C1A-3086-446E-ADE1-A76914168509}">
      <dgm:prSet/>
      <dgm:spPr/>
      <dgm:t>
        <a:bodyPr/>
        <a:lstStyle/>
        <a:p>
          <a:endParaRPr lang="en-US" sz="2400" b="1">
            <a:solidFill>
              <a:schemeClr val="bg1"/>
            </a:solidFill>
          </a:endParaRPr>
        </a:p>
      </dgm:t>
    </dgm:pt>
    <dgm:pt modelId="{804509A2-8F7F-4EA1-A564-1D87A748A998}" type="sibTrans" cxnId="{45AC0C1A-3086-446E-ADE1-A76914168509}">
      <dgm:prSet/>
      <dgm:spPr/>
      <dgm:t>
        <a:bodyPr/>
        <a:lstStyle/>
        <a:p>
          <a:endParaRPr lang="en-US" sz="2400" b="1">
            <a:solidFill>
              <a:schemeClr val="bg1"/>
            </a:solidFill>
          </a:endParaRPr>
        </a:p>
      </dgm:t>
    </dgm:pt>
    <dgm:pt modelId="{060C2558-DB1A-4BDE-BF8E-FEF3BD899EF6}">
      <dgm:prSet phldrT="[Text]" custT="1"/>
      <dgm:spPr/>
      <dgm:t>
        <a:bodyPr/>
        <a:lstStyle/>
        <a:p>
          <a:r>
            <a:rPr lang="en-US" sz="2400" b="1" dirty="0" smtClean="0">
              <a:solidFill>
                <a:schemeClr val="bg1"/>
              </a:solidFill>
            </a:rPr>
            <a:t>Data Conflict</a:t>
          </a:r>
          <a:endParaRPr lang="en-US" sz="2400" b="1" dirty="0">
            <a:solidFill>
              <a:schemeClr val="bg1"/>
            </a:solidFill>
          </a:endParaRPr>
        </a:p>
      </dgm:t>
    </dgm:pt>
    <dgm:pt modelId="{49E857EB-22F2-4D88-8BE6-EF9379701C9D}" type="parTrans" cxnId="{97C9BA10-B12A-4A83-8899-2F81E23CD409}">
      <dgm:prSet/>
      <dgm:spPr/>
      <dgm:t>
        <a:bodyPr/>
        <a:lstStyle/>
        <a:p>
          <a:endParaRPr lang="en-US" sz="2400" b="1">
            <a:solidFill>
              <a:schemeClr val="bg1"/>
            </a:solidFill>
          </a:endParaRPr>
        </a:p>
      </dgm:t>
    </dgm:pt>
    <dgm:pt modelId="{A0422429-C06B-4D80-BC17-5D152A80F332}" type="sibTrans" cxnId="{97C9BA10-B12A-4A83-8899-2F81E23CD409}">
      <dgm:prSet/>
      <dgm:spPr/>
      <dgm:t>
        <a:bodyPr/>
        <a:lstStyle/>
        <a:p>
          <a:endParaRPr lang="en-US" sz="2400" b="1">
            <a:solidFill>
              <a:schemeClr val="bg1"/>
            </a:solidFill>
          </a:endParaRPr>
        </a:p>
      </dgm:t>
    </dgm:pt>
    <dgm:pt modelId="{4E4E3E0E-66C9-484E-A2F7-E51566EA675F}">
      <dgm:prSet phldrT="[Text]" custT="1"/>
      <dgm:spPr/>
      <dgm:t>
        <a:bodyPr/>
        <a:lstStyle/>
        <a:p>
          <a:r>
            <a:rPr lang="en-US" sz="2400" b="1" dirty="0" smtClean="0">
              <a:solidFill>
                <a:schemeClr val="bg1"/>
              </a:solidFill>
            </a:rPr>
            <a:t>Interest Conflict</a:t>
          </a:r>
          <a:endParaRPr lang="en-US" sz="2400" b="1" dirty="0">
            <a:solidFill>
              <a:schemeClr val="bg1"/>
            </a:solidFill>
          </a:endParaRPr>
        </a:p>
      </dgm:t>
    </dgm:pt>
    <dgm:pt modelId="{E5CC05FB-0950-4FF8-8C73-9990F2B7D0A9}" type="parTrans" cxnId="{1E2777EE-EA81-4F87-A7B8-393FA5BB6A8F}">
      <dgm:prSet/>
      <dgm:spPr/>
      <dgm:t>
        <a:bodyPr/>
        <a:lstStyle/>
        <a:p>
          <a:endParaRPr lang="en-US" sz="2400" b="1">
            <a:solidFill>
              <a:schemeClr val="bg1"/>
            </a:solidFill>
          </a:endParaRPr>
        </a:p>
      </dgm:t>
    </dgm:pt>
    <dgm:pt modelId="{A45B1E5C-504A-42F4-BFCB-2E9E4E67B46A}" type="sibTrans" cxnId="{1E2777EE-EA81-4F87-A7B8-393FA5BB6A8F}">
      <dgm:prSet/>
      <dgm:spPr/>
      <dgm:t>
        <a:bodyPr/>
        <a:lstStyle/>
        <a:p>
          <a:endParaRPr lang="en-US" sz="2400" b="1">
            <a:solidFill>
              <a:schemeClr val="bg1"/>
            </a:solidFill>
          </a:endParaRPr>
        </a:p>
      </dgm:t>
    </dgm:pt>
    <dgm:pt modelId="{C9313659-D7F5-4CCD-B9E9-0593EDA74EEB}">
      <dgm:prSet phldrT="[Text]" custT="1"/>
      <dgm:spPr/>
      <dgm:t>
        <a:bodyPr/>
        <a:lstStyle/>
        <a:p>
          <a:r>
            <a:rPr lang="en-US" sz="2400" b="1" dirty="0" smtClean="0">
              <a:solidFill>
                <a:schemeClr val="bg1"/>
              </a:solidFill>
            </a:rPr>
            <a:t>Structural Conflict</a:t>
          </a:r>
          <a:endParaRPr lang="en-US" sz="2400" b="1" dirty="0">
            <a:solidFill>
              <a:schemeClr val="bg1"/>
            </a:solidFill>
          </a:endParaRPr>
        </a:p>
      </dgm:t>
    </dgm:pt>
    <dgm:pt modelId="{06C06FF7-D42D-44E8-B91C-804E700D9E41}" type="parTrans" cxnId="{DB5E1DFD-06A6-4A20-89C5-30D840BBD0CE}">
      <dgm:prSet/>
      <dgm:spPr/>
      <dgm:t>
        <a:bodyPr/>
        <a:lstStyle/>
        <a:p>
          <a:endParaRPr lang="en-US" sz="2400" b="1">
            <a:solidFill>
              <a:schemeClr val="bg1"/>
            </a:solidFill>
          </a:endParaRPr>
        </a:p>
      </dgm:t>
    </dgm:pt>
    <dgm:pt modelId="{870856FA-6E81-4BEC-9A06-875AF5376DAC}" type="sibTrans" cxnId="{DB5E1DFD-06A6-4A20-89C5-30D840BBD0CE}">
      <dgm:prSet/>
      <dgm:spPr/>
      <dgm:t>
        <a:bodyPr/>
        <a:lstStyle/>
        <a:p>
          <a:endParaRPr lang="en-US" sz="2400" b="1">
            <a:solidFill>
              <a:schemeClr val="bg1"/>
            </a:solidFill>
          </a:endParaRPr>
        </a:p>
      </dgm:t>
    </dgm:pt>
    <dgm:pt modelId="{419569C8-B712-4727-A551-C151E5D11151}" type="pres">
      <dgm:prSet presAssocID="{A3D16D02-F11F-4152-BA22-B46063A10226}" presName="Name0" presStyleCnt="0">
        <dgm:presLayoutVars>
          <dgm:chMax val="1"/>
          <dgm:dir/>
          <dgm:animLvl val="ctr"/>
          <dgm:resizeHandles val="exact"/>
        </dgm:presLayoutVars>
      </dgm:prSet>
      <dgm:spPr/>
      <dgm:t>
        <a:bodyPr/>
        <a:lstStyle/>
        <a:p>
          <a:endParaRPr lang="en-US"/>
        </a:p>
      </dgm:t>
    </dgm:pt>
    <dgm:pt modelId="{67830359-C8E7-45C8-AE92-BEC944AE0B85}" type="pres">
      <dgm:prSet presAssocID="{7FE85261-1BDB-4C1A-94FD-FFE6F4AB95F1}" presName="centerShape" presStyleLbl="node0" presStyleIdx="0" presStyleCnt="1"/>
      <dgm:spPr/>
      <dgm:t>
        <a:bodyPr/>
        <a:lstStyle/>
        <a:p>
          <a:endParaRPr lang="en-US"/>
        </a:p>
      </dgm:t>
    </dgm:pt>
    <dgm:pt modelId="{04D89A6C-3E7D-4127-8FA2-0E36519B30EC}" type="pres">
      <dgm:prSet presAssocID="{15B6167C-80F6-4B4B-B8A0-08B2C19FE565}" presName="node" presStyleLbl="node1" presStyleIdx="0" presStyleCnt="4" custScaleX="119906" custScaleY="106837">
        <dgm:presLayoutVars>
          <dgm:bulletEnabled val="1"/>
        </dgm:presLayoutVars>
      </dgm:prSet>
      <dgm:spPr/>
      <dgm:t>
        <a:bodyPr/>
        <a:lstStyle/>
        <a:p>
          <a:endParaRPr lang="en-US"/>
        </a:p>
      </dgm:t>
    </dgm:pt>
    <dgm:pt modelId="{9BF3AC3B-1CF2-46C9-AF6D-2F6102593ADE}" type="pres">
      <dgm:prSet presAssocID="{15B6167C-80F6-4B4B-B8A0-08B2C19FE565}" presName="dummy" presStyleCnt="0"/>
      <dgm:spPr/>
    </dgm:pt>
    <dgm:pt modelId="{D95C6A57-5BDB-4C8E-BE74-C8EB1AAD4146}" type="pres">
      <dgm:prSet presAssocID="{804509A2-8F7F-4EA1-A564-1D87A748A998}" presName="sibTrans" presStyleLbl="sibTrans2D1" presStyleIdx="0" presStyleCnt="4"/>
      <dgm:spPr/>
      <dgm:t>
        <a:bodyPr/>
        <a:lstStyle/>
        <a:p>
          <a:endParaRPr lang="en-US"/>
        </a:p>
      </dgm:t>
    </dgm:pt>
    <dgm:pt modelId="{795CB547-37C9-4E8E-9FC0-A73C20CE9C65}" type="pres">
      <dgm:prSet presAssocID="{060C2558-DB1A-4BDE-BF8E-FEF3BD899EF6}" presName="node" presStyleLbl="node1" presStyleIdx="1" presStyleCnt="4" custScaleX="122076" custScaleY="105587">
        <dgm:presLayoutVars>
          <dgm:bulletEnabled val="1"/>
        </dgm:presLayoutVars>
      </dgm:prSet>
      <dgm:spPr/>
      <dgm:t>
        <a:bodyPr/>
        <a:lstStyle/>
        <a:p>
          <a:endParaRPr lang="en-US"/>
        </a:p>
      </dgm:t>
    </dgm:pt>
    <dgm:pt modelId="{68BC50D4-3E6D-44C7-AA4D-F893C20AC01C}" type="pres">
      <dgm:prSet presAssocID="{060C2558-DB1A-4BDE-BF8E-FEF3BD899EF6}" presName="dummy" presStyleCnt="0"/>
      <dgm:spPr/>
    </dgm:pt>
    <dgm:pt modelId="{1913AFEE-CD0E-4EEE-9CC8-1780816F2D88}" type="pres">
      <dgm:prSet presAssocID="{A0422429-C06B-4D80-BC17-5D152A80F332}" presName="sibTrans" presStyleLbl="sibTrans2D1" presStyleIdx="1" presStyleCnt="4"/>
      <dgm:spPr/>
      <dgm:t>
        <a:bodyPr/>
        <a:lstStyle/>
        <a:p>
          <a:endParaRPr lang="en-US"/>
        </a:p>
      </dgm:t>
    </dgm:pt>
    <dgm:pt modelId="{A7CBB77E-F08B-40A5-A26A-FB83031B068D}" type="pres">
      <dgm:prSet presAssocID="{4E4E3E0E-66C9-484E-A2F7-E51566EA675F}" presName="node" presStyleLbl="node1" presStyleIdx="2" presStyleCnt="4" custScaleX="120044">
        <dgm:presLayoutVars>
          <dgm:bulletEnabled val="1"/>
        </dgm:presLayoutVars>
      </dgm:prSet>
      <dgm:spPr/>
      <dgm:t>
        <a:bodyPr/>
        <a:lstStyle/>
        <a:p>
          <a:endParaRPr lang="en-US"/>
        </a:p>
      </dgm:t>
    </dgm:pt>
    <dgm:pt modelId="{193C43D4-3477-49DF-9276-DE6D595279CA}" type="pres">
      <dgm:prSet presAssocID="{4E4E3E0E-66C9-484E-A2F7-E51566EA675F}" presName="dummy" presStyleCnt="0"/>
      <dgm:spPr/>
    </dgm:pt>
    <dgm:pt modelId="{47CCA77D-479A-4453-943E-CDE6EE43F15F}" type="pres">
      <dgm:prSet presAssocID="{A45B1E5C-504A-42F4-BFCB-2E9E4E67B46A}" presName="sibTrans" presStyleLbl="sibTrans2D1" presStyleIdx="2" presStyleCnt="4"/>
      <dgm:spPr/>
      <dgm:t>
        <a:bodyPr/>
        <a:lstStyle/>
        <a:p>
          <a:endParaRPr lang="en-US"/>
        </a:p>
      </dgm:t>
    </dgm:pt>
    <dgm:pt modelId="{7538CDD2-3436-48B0-BE5C-F6E5B353D284}" type="pres">
      <dgm:prSet presAssocID="{C9313659-D7F5-4CCD-B9E9-0593EDA74EEB}" presName="node" presStyleLbl="node1" presStyleIdx="3" presStyleCnt="4" custScaleX="141117" custScaleY="123325">
        <dgm:presLayoutVars>
          <dgm:bulletEnabled val="1"/>
        </dgm:presLayoutVars>
      </dgm:prSet>
      <dgm:spPr/>
      <dgm:t>
        <a:bodyPr/>
        <a:lstStyle/>
        <a:p>
          <a:endParaRPr lang="en-US"/>
        </a:p>
      </dgm:t>
    </dgm:pt>
    <dgm:pt modelId="{B2F7C94F-43ED-447C-BB4D-A072F4B80DDF}" type="pres">
      <dgm:prSet presAssocID="{C9313659-D7F5-4CCD-B9E9-0593EDA74EEB}" presName="dummy" presStyleCnt="0"/>
      <dgm:spPr/>
    </dgm:pt>
    <dgm:pt modelId="{E3A2B510-BBD2-42AE-86B5-8445E8700179}" type="pres">
      <dgm:prSet presAssocID="{870856FA-6E81-4BEC-9A06-875AF5376DAC}" presName="sibTrans" presStyleLbl="sibTrans2D1" presStyleIdx="3" presStyleCnt="4"/>
      <dgm:spPr/>
      <dgm:t>
        <a:bodyPr/>
        <a:lstStyle/>
        <a:p>
          <a:endParaRPr lang="en-US"/>
        </a:p>
      </dgm:t>
    </dgm:pt>
  </dgm:ptLst>
  <dgm:cxnLst>
    <dgm:cxn modelId="{5C65DE68-7F50-4281-8EB8-F3B2072C42AE}" type="presOf" srcId="{870856FA-6E81-4BEC-9A06-875AF5376DAC}" destId="{E3A2B510-BBD2-42AE-86B5-8445E8700179}" srcOrd="0" destOrd="0" presId="urn:microsoft.com/office/officeart/2005/8/layout/radial6"/>
    <dgm:cxn modelId="{D9485264-24EC-4F32-8795-DC88A84B11C0}" type="presOf" srcId="{804509A2-8F7F-4EA1-A564-1D87A748A998}" destId="{D95C6A57-5BDB-4C8E-BE74-C8EB1AAD4146}" srcOrd="0" destOrd="0" presId="urn:microsoft.com/office/officeart/2005/8/layout/radial6"/>
    <dgm:cxn modelId="{DB5E1DFD-06A6-4A20-89C5-30D840BBD0CE}" srcId="{7FE85261-1BDB-4C1A-94FD-FFE6F4AB95F1}" destId="{C9313659-D7F5-4CCD-B9E9-0593EDA74EEB}" srcOrd="3" destOrd="0" parTransId="{06C06FF7-D42D-44E8-B91C-804E700D9E41}" sibTransId="{870856FA-6E81-4BEC-9A06-875AF5376DAC}"/>
    <dgm:cxn modelId="{799A8529-49C7-4D62-BE73-2B0A8E47795C}" type="presOf" srcId="{A0422429-C06B-4D80-BC17-5D152A80F332}" destId="{1913AFEE-CD0E-4EEE-9CC8-1780816F2D88}" srcOrd="0" destOrd="0" presId="urn:microsoft.com/office/officeart/2005/8/layout/radial6"/>
    <dgm:cxn modelId="{1E2777EE-EA81-4F87-A7B8-393FA5BB6A8F}" srcId="{7FE85261-1BDB-4C1A-94FD-FFE6F4AB95F1}" destId="{4E4E3E0E-66C9-484E-A2F7-E51566EA675F}" srcOrd="2" destOrd="0" parTransId="{E5CC05FB-0950-4FF8-8C73-9990F2B7D0A9}" sibTransId="{A45B1E5C-504A-42F4-BFCB-2E9E4E67B46A}"/>
    <dgm:cxn modelId="{E5D0C4B8-6DC1-4479-BF3B-875B7580E7FC}" type="presOf" srcId="{A45B1E5C-504A-42F4-BFCB-2E9E4E67B46A}" destId="{47CCA77D-479A-4453-943E-CDE6EE43F15F}" srcOrd="0" destOrd="0" presId="urn:microsoft.com/office/officeart/2005/8/layout/radial6"/>
    <dgm:cxn modelId="{45AC0C1A-3086-446E-ADE1-A76914168509}" srcId="{7FE85261-1BDB-4C1A-94FD-FFE6F4AB95F1}" destId="{15B6167C-80F6-4B4B-B8A0-08B2C19FE565}" srcOrd="0" destOrd="0" parTransId="{A07F84B9-C7A0-4FDF-AD10-324D373F7E53}" sibTransId="{804509A2-8F7F-4EA1-A564-1D87A748A998}"/>
    <dgm:cxn modelId="{6A0E706C-7B69-4FAE-AE5B-CCF2817E80E4}" type="presOf" srcId="{A3D16D02-F11F-4152-BA22-B46063A10226}" destId="{419569C8-B712-4727-A551-C151E5D11151}" srcOrd="0" destOrd="0" presId="urn:microsoft.com/office/officeart/2005/8/layout/radial6"/>
    <dgm:cxn modelId="{A6AB8E85-A873-48C4-85D9-ECE8B70F5486}" type="presOf" srcId="{7FE85261-1BDB-4C1A-94FD-FFE6F4AB95F1}" destId="{67830359-C8E7-45C8-AE92-BEC944AE0B85}" srcOrd="0" destOrd="0" presId="urn:microsoft.com/office/officeart/2005/8/layout/radial6"/>
    <dgm:cxn modelId="{38CC6182-8895-4BDE-B619-E41BE475BBD7}" type="presOf" srcId="{4E4E3E0E-66C9-484E-A2F7-E51566EA675F}" destId="{A7CBB77E-F08B-40A5-A26A-FB83031B068D}" srcOrd="0" destOrd="0" presId="urn:microsoft.com/office/officeart/2005/8/layout/radial6"/>
    <dgm:cxn modelId="{E1C9A53D-01A1-4E17-AA4A-9CDCB76CD608}" type="presOf" srcId="{C9313659-D7F5-4CCD-B9E9-0593EDA74EEB}" destId="{7538CDD2-3436-48B0-BE5C-F6E5B353D284}" srcOrd="0" destOrd="0" presId="urn:microsoft.com/office/officeart/2005/8/layout/radial6"/>
    <dgm:cxn modelId="{EFE014DA-F1F8-465E-9D22-E5DCD4F408F8}" type="presOf" srcId="{060C2558-DB1A-4BDE-BF8E-FEF3BD899EF6}" destId="{795CB547-37C9-4E8E-9FC0-A73C20CE9C65}" srcOrd="0" destOrd="0" presId="urn:microsoft.com/office/officeart/2005/8/layout/radial6"/>
    <dgm:cxn modelId="{AC5CD820-D929-4769-B6D1-BCF5D988EF56}" srcId="{A3D16D02-F11F-4152-BA22-B46063A10226}" destId="{7FE85261-1BDB-4C1A-94FD-FFE6F4AB95F1}" srcOrd="0" destOrd="0" parTransId="{FE8982C4-A6D7-4878-845F-D8036C6F1EDD}" sibTransId="{AB58C6FE-C89A-49B6-AC3E-658E20629D97}"/>
    <dgm:cxn modelId="{97C9BA10-B12A-4A83-8899-2F81E23CD409}" srcId="{7FE85261-1BDB-4C1A-94FD-FFE6F4AB95F1}" destId="{060C2558-DB1A-4BDE-BF8E-FEF3BD899EF6}" srcOrd="1" destOrd="0" parTransId="{49E857EB-22F2-4D88-8BE6-EF9379701C9D}" sibTransId="{A0422429-C06B-4D80-BC17-5D152A80F332}"/>
    <dgm:cxn modelId="{570C6A44-EBE6-4E3F-9667-CD81B24B7F78}" type="presOf" srcId="{15B6167C-80F6-4B4B-B8A0-08B2C19FE565}" destId="{04D89A6C-3E7D-4127-8FA2-0E36519B30EC}" srcOrd="0" destOrd="0" presId="urn:microsoft.com/office/officeart/2005/8/layout/radial6"/>
    <dgm:cxn modelId="{849386B7-EC8E-4902-B27D-A664150F68E2}" type="presParOf" srcId="{419569C8-B712-4727-A551-C151E5D11151}" destId="{67830359-C8E7-45C8-AE92-BEC944AE0B85}" srcOrd="0" destOrd="0" presId="urn:microsoft.com/office/officeart/2005/8/layout/radial6"/>
    <dgm:cxn modelId="{14E13D11-BD9A-46A4-985F-8194C451F4C8}" type="presParOf" srcId="{419569C8-B712-4727-A551-C151E5D11151}" destId="{04D89A6C-3E7D-4127-8FA2-0E36519B30EC}" srcOrd="1" destOrd="0" presId="urn:microsoft.com/office/officeart/2005/8/layout/radial6"/>
    <dgm:cxn modelId="{CCE48039-0AF2-4846-864A-5A2F601F5672}" type="presParOf" srcId="{419569C8-B712-4727-A551-C151E5D11151}" destId="{9BF3AC3B-1CF2-46C9-AF6D-2F6102593ADE}" srcOrd="2" destOrd="0" presId="urn:microsoft.com/office/officeart/2005/8/layout/radial6"/>
    <dgm:cxn modelId="{71837417-65C8-46BE-95A8-0ADBF3636723}" type="presParOf" srcId="{419569C8-B712-4727-A551-C151E5D11151}" destId="{D95C6A57-5BDB-4C8E-BE74-C8EB1AAD4146}" srcOrd="3" destOrd="0" presId="urn:microsoft.com/office/officeart/2005/8/layout/radial6"/>
    <dgm:cxn modelId="{6DF336DE-4738-439F-B5D6-569A9A1E38D9}" type="presParOf" srcId="{419569C8-B712-4727-A551-C151E5D11151}" destId="{795CB547-37C9-4E8E-9FC0-A73C20CE9C65}" srcOrd="4" destOrd="0" presId="urn:microsoft.com/office/officeart/2005/8/layout/radial6"/>
    <dgm:cxn modelId="{A31F6F18-B751-4EF2-8058-18EEDD2C3884}" type="presParOf" srcId="{419569C8-B712-4727-A551-C151E5D11151}" destId="{68BC50D4-3E6D-44C7-AA4D-F893C20AC01C}" srcOrd="5" destOrd="0" presId="urn:microsoft.com/office/officeart/2005/8/layout/radial6"/>
    <dgm:cxn modelId="{55F555F1-BA36-4BA9-B7AD-B91B123658E1}" type="presParOf" srcId="{419569C8-B712-4727-A551-C151E5D11151}" destId="{1913AFEE-CD0E-4EEE-9CC8-1780816F2D88}" srcOrd="6" destOrd="0" presId="urn:microsoft.com/office/officeart/2005/8/layout/radial6"/>
    <dgm:cxn modelId="{353AAFD5-B3C4-4BF3-8006-18665BFD1A0B}" type="presParOf" srcId="{419569C8-B712-4727-A551-C151E5D11151}" destId="{A7CBB77E-F08B-40A5-A26A-FB83031B068D}" srcOrd="7" destOrd="0" presId="urn:microsoft.com/office/officeart/2005/8/layout/radial6"/>
    <dgm:cxn modelId="{2009E6D2-A7C1-4EEB-8012-77D53CD83640}" type="presParOf" srcId="{419569C8-B712-4727-A551-C151E5D11151}" destId="{193C43D4-3477-49DF-9276-DE6D595279CA}" srcOrd="8" destOrd="0" presId="urn:microsoft.com/office/officeart/2005/8/layout/radial6"/>
    <dgm:cxn modelId="{5A05C5AD-63E1-448C-9371-BD8716AA0163}" type="presParOf" srcId="{419569C8-B712-4727-A551-C151E5D11151}" destId="{47CCA77D-479A-4453-943E-CDE6EE43F15F}" srcOrd="9" destOrd="0" presId="urn:microsoft.com/office/officeart/2005/8/layout/radial6"/>
    <dgm:cxn modelId="{92E6740A-E919-4B69-862E-5F18B4D66567}" type="presParOf" srcId="{419569C8-B712-4727-A551-C151E5D11151}" destId="{7538CDD2-3436-48B0-BE5C-F6E5B353D284}" srcOrd="10" destOrd="0" presId="urn:microsoft.com/office/officeart/2005/8/layout/radial6"/>
    <dgm:cxn modelId="{799DC196-6158-4562-B775-50CD1CFA1A03}" type="presParOf" srcId="{419569C8-B712-4727-A551-C151E5D11151}" destId="{B2F7C94F-43ED-447C-BB4D-A072F4B80DDF}" srcOrd="11" destOrd="0" presId="urn:microsoft.com/office/officeart/2005/8/layout/radial6"/>
    <dgm:cxn modelId="{C22C175E-EC93-48B3-8509-F2CED75287A7}" type="presParOf" srcId="{419569C8-B712-4727-A551-C151E5D11151}" destId="{E3A2B510-BBD2-42AE-86B5-8445E8700179}"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17AAA5C-CC01-484F-8595-EB863D16CEE8}" type="doc">
      <dgm:prSet loTypeId="urn:microsoft.com/office/officeart/2009/layout/CircleArrowProcess" loCatId="cycle" qsTypeId="urn:microsoft.com/office/officeart/2005/8/quickstyle/simple1" qsCatId="simple" csTypeId="urn:microsoft.com/office/officeart/2005/8/colors/colorful5" csCatId="colorful" phldr="1"/>
      <dgm:spPr/>
      <dgm:t>
        <a:bodyPr/>
        <a:lstStyle/>
        <a:p>
          <a:endParaRPr lang="en-US"/>
        </a:p>
      </dgm:t>
    </dgm:pt>
    <dgm:pt modelId="{3410C94C-AE7E-4764-970A-32BDB3F2798C}">
      <dgm:prSet phldrT="[Text]" custT="1"/>
      <dgm:spPr/>
      <dgm:t>
        <a:bodyPr/>
        <a:lstStyle/>
        <a:p>
          <a:pPr>
            <a:lnSpc>
              <a:spcPct val="100000"/>
            </a:lnSpc>
          </a:pPr>
          <a:r>
            <a:rPr lang="en-US" sz="2000" b="1" dirty="0" smtClean="0"/>
            <a:t>Smooth/ Accommodate</a:t>
          </a:r>
          <a:endParaRPr lang="en-US" sz="2000" b="1" dirty="0"/>
        </a:p>
      </dgm:t>
    </dgm:pt>
    <dgm:pt modelId="{42B1EA04-BBDE-4190-A89A-0241567EA19E}" type="parTrans" cxnId="{982B5C0D-86BB-4972-A9F9-03F638EDB909}">
      <dgm:prSet/>
      <dgm:spPr/>
      <dgm:t>
        <a:bodyPr/>
        <a:lstStyle/>
        <a:p>
          <a:endParaRPr lang="en-US" sz="2000"/>
        </a:p>
      </dgm:t>
    </dgm:pt>
    <dgm:pt modelId="{747A7ABA-1092-4978-A928-8C204644A54C}" type="sibTrans" cxnId="{982B5C0D-86BB-4972-A9F9-03F638EDB909}">
      <dgm:prSet/>
      <dgm:spPr/>
      <dgm:t>
        <a:bodyPr/>
        <a:lstStyle/>
        <a:p>
          <a:endParaRPr lang="en-US" sz="2000"/>
        </a:p>
      </dgm:t>
    </dgm:pt>
    <dgm:pt modelId="{812BD1E0-5D29-4228-8BF4-E1AF863F9C2B}">
      <dgm:prSet phldrT="[Text]" custT="1"/>
      <dgm:spPr/>
      <dgm:t>
        <a:bodyPr/>
        <a:lstStyle/>
        <a:p>
          <a:r>
            <a:rPr lang="en-US" sz="2000" b="1" dirty="0" smtClean="0"/>
            <a:t>Compromise/ Reconcile</a:t>
          </a:r>
          <a:endParaRPr lang="en-US" sz="2000" b="1" dirty="0"/>
        </a:p>
      </dgm:t>
    </dgm:pt>
    <dgm:pt modelId="{F862F8E3-6A87-4BEC-9678-C3ECAA8EFAC3}" type="parTrans" cxnId="{8A7BDAB6-5A14-42AA-B170-46EBA4887B89}">
      <dgm:prSet/>
      <dgm:spPr/>
      <dgm:t>
        <a:bodyPr/>
        <a:lstStyle/>
        <a:p>
          <a:endParaRPr lang="en-US" sz="2000"/>
        </a:p>
      </dgm:t>
    </dgm:pt>
    <dgm:pt modelId="{3DF724A6-6A41-4204-8F9D-7811813443F2}" type="sibTrans" cxnId="{8A7BDAB6-5A14-42AA-B170-46EBA4887B89}">
      <dgm:prSet/>
      <dgm:spPr/>
      <dgm:t>
        <a:bodyPr/>
        <a:lstStyle/>
        <a:p>
          <a:endParaRPr lang="en-US" sz="2000"/>
        </a:p>
      </dgm:t>
    </dgm:pt>
    <dgm:pt modelId="{83EA25AD-641B-4282-9856-3DCEBB9F5474}">
      <dgm:prSet phldrT="[Text]" custT="1"/>
      <dgm:spPr/>
      <dgm:t>
        <a:bodyPr/>
        <a:lstStyle/>
        <a:p>
          <a:r>
            <a:rPr lang="en-US" sz="2000" b="1" dirty="0" smtClean="0"/>
            <a:t>Force/ Direct</a:t>
          </a:r>
          <a:endParaRPr lang="en-US" sz="2000" b="1" dirty="0"/>
        </a:p>
      </dgm:t>
    </dgm:pt>
    <dgm:pt modelId="{8CC6A859-F204-402D-85DC-A11D285CE8DB}" type="parTrans" cxnId="{873AEEC5-C318-4ADF-A1DB-1E950386C547}">
      <dgm:prSet/>
      <dgm:spPr/>
      <dgm:t>
        <a:bodyPr/>
        <a:lstStyle/>
        <a:p>
          <a:endParaRPr lang="en-US" sz="2000"/>
        </a:p>
      </dgm:t>
    </dgm:pt>
    <dgm:pt modelId="{A814DB38-5DB1-4D53-93A4-9D310117B987}" type="sibTrans" cxnId="{873AEEC5-C318-4ADF-A1DB-1E950386C547}">
      <dgm:prSet/>
      <dgm:spPr/>
      <dgm:t>
        <a:bodyPr/>
        <a:lstStyle/>
        <a:p>
          <a:endParaRPr lang="en-US" sz="2000"/>
        </a:p>
      </dgm:t>
    </dgm:pt>
    <dgm:pt modelId="{F7B3C1F5-608F-40D0-BF1D-F5C619A61494}">
      <dgm:prSet phldrT="[Text]" custT="1"/>
      <dgm:spPr/>
      <dgm:t>
        <a:bodyPr/>
        <a:lstStyle/>
        <a:p>
          <a:r>
            <a:rPr lang="en-US" sz="2000" b="1" dirty="0" smtClean="0"/>
            <a:t>Collaborate/ Problem Solve</a:t>
          </a:r>
          <a:endParaRPr lang="en-US" sz="2000" b="1" dirty="0"/>
        </a:p>
      </dgm:t>
    </dgm:pt>
    <dgm:pt modelId="{2A411A69-D784-458A-93ED-CB02011F40C0}" type="parTrans" cxnId="{5AC0E26A-6065-4D42-89E7-A0A189431505}">
      <dgm:prSet/>
      <dgm:spPr/>
      <dgm:t>
        <a:bodyPr/>
        <a:lstStyle/>
        <a:p>
          <a:endParaRPr lang="en-US" sz="2000"/>
        </a:p>
      </dgm:t>
    </dgm:pt>
    <dgm:pt modelId="{DF9215D9-061C-47BD-9B7A-9320D7DF0C3E}" type="sibTrans" cxnId="{5AC0E26A-6065-4D42-89E7-A0A189431505}">
      <dgm:prSet/>
      <dgm:spPr/>
      <dgm:t>
        <a:bodyPr/>
        <a:lstStyle/>
        <a:p>
          <a:endParaRPr lang="en-US" sz="2000"/>
        </a:p>
      </dgm:t>
    </dgm:pt>
    <dgm:pt modelId="{79C9869B-3E69-43DE-960D-C2E6611846A8}">
      <dgm:prSet phldrT="[Text]" custT="1"/>
      <dgm:spPr/>
      <dgm:t>
        <a:bodyPr/>
        <a:lstStyle/>
        <a:p>
          <a:r>
            <a:rPr lang="en-US" sz="2000" b="1" dirty="0" smtClean="0"/>
            <a:t>Withdraw / Avoid</a:t>
          </a:r>
          <a:endParaRPr lang="en-US" sz="2000" b="1" dirty="0"/>
        </a:p>
      </dgm:t>
    </dgm:pt>
    <dgm:pt modelId="{D1069A19-D50A-48BD-BEB0-26293022814A}" type="parTrans" cxnId="{9A109BBD-21BC-4766-AD65-4E3C96905B55}">
      <dgm:prSet/>
      <dgm:spPr/>
      <dgm:t>
        <a:bodyPr/>
        <a:lstStyle/>
        <a:p>
          <a:endParaRPr lang="en-US" sz="2000"/>
        </a:p>
      </dgm:t>
    </dgm:pt>
    <dgm:pt modelId="{4496AFD6-3728-4732-B2C1-542C548F114A}" type="sibTrans" cxnId="{9A109BBD-21BC-4766-AD65-4E3C96905B55}">
      <dgm:prSet/>
      <dgm:spPr/>
      <dgm:t>
        <a:bodyPr/>
        <a:lstStyle/>
        <a:p>
          <a:endParaRPr lang="en-US" sz="2000"/>
        </a:p>
      </dgm:t>
    </dgm:pt>
    <dgm:pt modelId="{453E03E8-4928-4949-B52E-17E65E3F8129}" type="pres">
      <dgm:prSet presAssocID="{217AAA5C-CC01-484F-8595-EB863D16CEE8}" presName="Name0" presStyleCnt="0">
        <dgm:presLayoutVars>
          <dgm:chMax val="7"/>
          <dgm:chPref val="7"/>
          <dgm:dir/>
          <dgm:animLvl val="lvl"/>
        </dgm:presLayoutVars>
      </dgm:prSet>
      <dgm:spPr/>
      <dgm:t>
        <a:bodyPr/>
        <a:lstStyle/>
        <a:p>
          <a:endParaRPr lang="en-US"/>
        </a:p>
      </dgm:t>
    </dgm:pt>
    <dgm:pt modelId="{6E46E406-3DF2-4B78-800E-376609215AC5}" type="pres">
      <dgm:prSet presAssocID="{79C9869B-3E69-43DE-960D-C2E6611846A8}" presName="Accent1" presStyleCnt="0"/>
      <dgm:spPr/>
    </dgm:pt>
    <dgm:pt modelId="{F6F08388-7AA5-407D-A889-9BD81249D8B2}" type="pres">
      <dgm:prSet presAssocID="{79C9869B-3E69-43DE-960D-C2E6611846A8}" presName="Accent" presStyleLbl="node1" presStyleIdx="0" presStyleCnt="5" custScaleX="140166" custScaleY="100633" custLinFactNeighborX="-27451" custLinFactNeighborY="-2616"/>
      <dgm:spPr/>
    </dgm:pt>
    <dgm:pt modelId="{9F1E1E49-9F07-4049-B713-54CFB2D68E44}" type="pres">
      <dgm:prSet presAssocID="{79C9869B-3E69-43DE-960D-C2E6611846A8}" presName="Parent1" presStyleLbl="revTx" presStyleIdx="0" presStyleCnt="5" custScaleX="129456" custLinFactNeighborX="-32538" custLinFactNeighborY="-25314">
        <dgm:presLayoutVars>
          <dgm:chMax val="1"/>
          <dgm:chPref val="1"/>
          <dgm:bulletEnabled val="1"/>
        </dgm:presLayoutVars>
      </dgm:prSet>
      <dgm:spPr/>
      <dgm:t>
        <a:bodyPr/>
        <a:lstStyle/>
        <a:p>
          <a:endParaRPr lang="en-US"/>
        </a:p>
      </dgm:t>
    </dgm:pt>
    <dgm:pt modelId="{B67C49A2-65EA-4AD1-8E31-B7E3215D9497}" type="pres">
      <dgm:prSet presAssocID="{3410C94C-AE7E-4764-970A-32BDB3F2798C}" presName="Accent2" presStyleCnt="0"/>
      <dgm:spPr/>
    </dgm:pt>
    <dgm:pt modelId="{7E3FDB22-F4FD-404C-B368-E143CA98BBDF}" type="pres">
      <dgm:prSet presAssocID="{3410C94C-AE7E-4764-970A-32BDB3F2798C}" presName="Accent" presStyleLbl="node1" presStyleIdx="1" presStyleCnt="5" custScaleX="166394" custScaleY="98670" custLinFactNeighborX="-19267" custLinFactNeighborY="-3743"/>
      <dgm:spPr/>
    </dgm:pt>
    <dgm:pt modelId="{CA281951-0AAE-4C54-ACD3-04C9DDCCD1D6}" type="pres">
      <dgm:prSet presAssocID="{3410C94C-AE7E-4764-970A-32BDB3F2798C}" presName="Parent2" presStyleLbl="revTx" presStyleIdx="1" presStyleCnt="5" custScaleX="203142" custLinFactNeighborX="-67490" custLinFactNeighborY="-12903">
        <dgm:presLayoutVars>
          <dgm:chMax val="1"/>
          <dgm:chPref val="1"/>
          <dgm:bulletEnabled val="1"/>
        </dgm:presLayoutVars>
      </dgm:prSet>
      <dgm:spPr/>
      <dgm:t>
        <a:bodyPr/>
        <a:lstStyle/>
        <a:p>
          <a:endParaRPr lang="en-US"/>
        </a:p>
      </dgm:t>
    </dgm:pt>
    <dgm:pt modelId="{AC972462-4333-40A8-8567-763B6AB2456A}" type="pres">
      <dgm:prSet presAssocID="{812BD1E0-5D29-4228-8BF4-E1AF863F9C2B}" presName="Accent3" presStyleCnt="0"/>
      <dgm:spPr/>
    </dgm:pt>
    <dgm:pt modelId="{A917029D-E3C8-4B3C-9BD4-2336998F8518}" type="pres">
      <dgm:prSet presAssocID="{812BD1E0-5D29-4228-8BF4-E1AF863F9C2B}" presName="Accent" presStyleLbl="node1" presStyleIdx="2" presStyleCnt="5" custScaleX="167958" custScaleY="80476" custLinFactNeighborX="-41030" custLinFactNeighborY="-8694"/>
      <dgm:spPr/>
    </dgm:pt>
    <dgm:pt modelId="{AD5F33C2-49B6-4A05-B48B-FA6B5A3C8852}" type="pres">
      <dgm:prSet presAssocID="{812BD1E0-5D29-4228-8BF4-E1AF863F9C2B}" presName="Parent3" presStyleLbl="revTx" presStyleIdx="2" presStyleCnt="5" custScaleX="176110" custLinFactNeighborX="-46760" custLinFactNeighborY="-5970">
        <dgm:presLayoutVars>
          <dgm:chMax val="1"/>
          <dgm:chPref val="1"/>
          <dgm:bulletEnabled val="1"/>
        </dgm:presLayoutVars>
      </dgm:prSet>
      <dgm:spPr/>
      <dgm:t>
        <a:bodyPr/>
        <a:lstStyle/>
        <a:p>
          <a:endParaRPr lang="en-US"/>
        </a:p>
      </dgm:t>
    </dgm:pt>
    <dgm:pt modelId="{8AA15F40-E8DC-4C44-B8ED-74B1F18591B1}" type="pres">
      <dgm:prSet presAssocID="{83EA25AD-641B-4282-9856-3DCEBB9F5474}" presName="Accent4" presStyleCnt="0"/>
      <dgm:spPr/>
    </dgm:pt>
    <dgm:pt modelId="{D675A44C-C9D3-4108-A6FA-5A0E263D5815}" type="pres">
      <dgm:prSet presAssocID="{83EA25AD-641B-4282-9856-3DCEBB9F5474}" presName="Accent" presStyleLbl="node1" presStyleIdx="3" presStyleCnt="5" custScaleX="174376" custScaleY="67352" custLinFactNeighborX="-20288" custLinFactNeighborY="-5906"/>
      <dgm:spPr/>
    </dgm:pt>
    <dgm:pt modelId="{199B1ED5-607B-4D67-B897-DC98B118DBC2}" type="pres">
      <dgm:prSet presAssocID="{83EA25AD-641B-4282-9856-3DCEBB9F5474}" presName="Parent4" presStyleLbl="revTx" presStyleIdx="3" presStyleCnt="5" custScaleX="128333" custLinFactNeighborX="-77222" custLinFactNeighborY="-37327">
        <dgm:presLayoutVars>
          <dgm:chMax val="1"/>
          <dgm:chPref val="1"/>
          <dgm:bulletEnabled val="1"/>
        </dgm:presLayoutVars>
      </dgm:prSet>
      <dgm:spPr/>
      <dgm:t>
        <a:bodyPr/>
        <a:lstStyle/>
        <a:p>
          <a:endParaRPr lang="en-US"/>
        </a:p>
      </dgm:t>
    </dgm:pt>
    <dgm:pt modelId="{691A4556-016B-454A-BA4D-E05A627041D3}" type="pres">
      <dgm:prSet presAssocID="{F7B3C1F5-608F-40D0-BF1D-F5C619A61494}" presName="Accent5" presStyleCnt="0"/>
      <dgm:spPr/>
    </dgm:pt>
    <dgm:pt modelId="{ABB15C93-BEE2-4BFD-BD47-017BFB30B907}" type="pres">
      <dgm:prSet presAssocID="{F7B3C1F5-608F-40D0-BF1D-F5C619A61494}" presName="Accent" presStyleLbl="node1" presStyleIdx="4" presStyleCnt="5" custScaleX="147196" custScaleY="90118" custLinFactNeighborX="-12077" custLinFactNeighborY="-5897"/>
      <dgm:spPr/>
    </dgm:pt>
    <dgm:pt modelId="{990ECCB6-4B20-4FFE-80A2-854D5619DFEB}" type="pres">
      <dgm:prSet presAssocID="{F7B3C1F5-608F-40D0-BF1D-F5C619A61494}" presName="Parent5" presStyleLbl="revTx" presStyleIdx="4" presStyleCnt="5" custScaleX="173999" custLinFactNeighborX="-14835" custLinFactNeighborY="-20548">
        <dgm:presLayoutVars>
          <dgm:chMax val="1"/>
          <dgm:chPref val="1"/>
          <dgm:bulletEnabled val="1"/>
        </dgm:presLayoutVars>
      </dgm:prSet>
      <dgm:spPr/>
      <dgm:t>
        <a:bodyPr/>
        <a:lstStyle/>
        <a:p>
          <a:endParaRPr lang="en-US"/>
        </a:p>
      </dgm:t>
    </dgm:pt>
  </dgm:ptLst>
  <dgm:cxnLst>
    <dgm:cxn modelId="{9A109BBD-21BC-4766-AD65-4E3C96905B55}" srcId="{217AAA5C-CC01-484F-8595-EB863D16CEE8}" destId="{79C9869B-3E69-43DE-960D-C2E6611846A8}" srcOrd="0" destOrd="0" parTransId="{D1069A19-D50A-48BD-BEB0-26293022814A}" sibTransId="{4496AFD6-3728-4732-B2C1-542C548F114A}"/>
    <dgm:cxn modelId="{5AC0E26A-6065-4D42-89E7-A0A189431505}" srcId="{217AAA5C-CC01-484F-8595-EB863D16CEE8}" destId="{F7B3C1F5-608F-40D0-BF1D-F5C619A61494}" srcOrd="4" destOrd="0" parTransId="{2A411A69-D784-458A-93ED-CB02011F40C0}" sibTransId="{DF9215D9-061C-47BD-9B7A-9320D7DF0C3E}"/>
    <dgm:cxn modelId="{10CFF48B-9EFE-49AD-9D07-053E81331D37}" type="presOf" srcId="{812BD1E0-5D29-4228-8BF4-E1AF863F9C2B}" destId="{AD5F33C2-49B6-4A05-B48B-FA6B5A3C8852}" srcOrd="0" destOrd="0" presId="urn:microsoft.com/office/officeart/2009/layout/CircleArrowProcess"/>
    <dgm:cxn modelId="{DAAFF5D5-DFCD-4625-920F-58A519EAD526}" type="presOf" srcId="{79C9869B-3E69-43DE-960D-C2E6611846A8}" destId="{9F1E1E49-9F07-4049-B713-54CFB2D68E44}" srcOrd="0" destOrd="0" presId="urn:microsoft.com/office/officeart/2009/layout/CircleArrowProcess"/>
    <dgm:cxn modelId="{2C7D5251-1F82-45B3-A643-89776B39FE77}" type="presOf" srcId="{F7B3C1F5-608F-40D0-BF1D-F5C619A61494}" destId="{990ECCB6-4B20-4FFE-80A2-854D5619DFEB}" srcOrd="0" destOrd="0" presId="urn:microsoft.com/office/officeart/2009/layout/CircleArrowProcess"/>
    <dgm:cxn modelId="{054A6FF9-F051-4CA0-95A0-B89D96453CD6}" type="presOf" srcId="{3410C94C-AE7E-4764-970A-32BDB3F2798C}" destId="{CA281951-0AAE-4C54-ACD3-04C9DDCCD1D6}" srcOrd="0" destOrd="0" presId="urn:microsoft.com/office/officeart/2009/layout/CircleArrowProcess"/>
    <dgm:cxn modelId="{A5174BF6-DCCB-43B7-9DE7-01A8574A51D6}" type="presOf" srcId="{217AAA5C-CC01-484F-8595-EB863D16CEE8}" destId="{453E03E8-4928-4949-B52E-17E65E3F8129}" srcOrd="0" destOrd="0" presId="urn:microsoft.com/office/officeart/2009/layout/CircleArrowProcess"/>
    <dgm:cxn modelId="{982B5C0D-86BB-4972-A9F9-03F638EDB909}" srcId="{217AAA5C-CC01-484F-8595-EB863D16CEE8}" destId="{3410C94C-AE7E-4764-970A-32BDB3F2798C}" srcOrd="1" destOrd="0" parTransId="{42B1EA04-BBDE-4190-A89A-0241567EA19E}" sibTransId="{747A7ABA-1092-4978-A928-8C204644A54C}"/>
    <dgm:cxn modelId="{B759AEC8-2ADA-4AFF-9E73-BC0089C32827}" type="presOf" srcId="{83EA25AD-641B-4282-9856-3DCEBB9F5474}" destId="{199B1ED5-607B-4D67-B897-DC98B118DBC2}" srcOrd="0" destOrd="0" presId="urn:microsoft.com/office/officeart/2009/layout/CircleArrowProcess"/>
    <dgm:cxn modelId="{873AEEC5-C318-4ADF-A1DB-1E950386C547}" srcId="{217AAA5C-CC01-484F-8595-EB863D16CEE8}" destId="{83EA25AD-641B-4282-9856-3DCEBB9F5474}" srcOrd="3" destOrd="0" parTransId="{8CC6A859-F204-402D-85DC-A11D285CE8DB}" sibTransId="{A814DB38-5DB1-4D53-93A4-9D310117B987}"/>
    <dgm:cxn modelId="{8A7BDAB6-5A14-42AA-B170-46EBA4887B89}" srcId="{217AAA5C-CC01-484F-8595-EB863D16CEE8}" destId="{812BD1E0-5D29-4228-8BF4-E1AF863F9C2B}" srcOrd="2" destOrd="0" parTransId="{F862F8E3-6A87-4BEC-9678-C3ECAA8EFAC3}" sibTransId="{3DF724A6-6A41-4204-8F9D-7811813443F2}"/>
    <dgm:cxn modelId="{2D0EFE69-DDA6-4BF2-BBA5-051F95B2C4A8}" type="presParOf" srcId="{453E03E8-4928-4949-B52E-17E65E3F8129}" destId="{6E46E406-3DF2-4B78-800E-376609215AC5}" srcOrd="0" destOrd="0" presId="urn:microsoft.com/office/officeart/2009/layout/CircleArrowProcess"/>
    <dgm:cxn modelId="{BF7E5DC4-DE64-4C6F-B44B-89847F60CA1E}" type="presParOf" srcId="{6E46E406-3DF2-4B78-800E-376609215AC5}" destId="{F6F08388-7AA5-407D-A889-9BD81249D8B2}" srcOrd="0" destOrd="0" presId="urn:microsoft.com/office/officeart/2009/layout/CircleArrowProcess"/>
    <dgm:cxn modelId="{59149DD4-6BF3-438B-ABAB-89D63399608F}" type="presParOf" srcId="{453E03E8-4928-4949-B52E-17E65E3F8129}" destId="{9F1E1E49-9F07-4049-B713-54CFB2D68E44}" srcOrd="1" destOrd="0" presId="urn:microsoft.com/office/officeart/2009/layout/CircleArrowProcess"/>
    <dgm:cxn modelId="{E07722EB-0979-4BFF-B426-BA2E47F81A69}" type="presParOf" srcId="{453E03E8-4928-4949-B52E-17E65E3F8129}" destId="{B67C49A2-65EA-4AD1-8E31-B7E3215D9497}" srcOrd="2" destOrd="0" presId="urn:microsoft.com/office/officeart/2009/layout/CircleArrowProcess"/>
    <dgm:cxn modelId="{67F973D9-58B7-4453-A4AE-21528954258B}" type="presParOf" srcId="{B67C49A2-65EA-4AD1-8E31-B7E3215D9497}" destId="{7E3FDB22-F4FD-404C-B368-E143CA98BBDF}" srcOrd="0" destOrd="0" presId="urn:microsoft.com/office/officeart/2009/layout/CircleArrowProcess"/>
    <dgm:cxn modelId="{3126D6F7-470B-4CF3-8273-F66538727E03}" type="presParOf" srcId="{453E03E8-4928-4949-B52E-17E65E3F8129}" destId="{CA281951-0AAE-4C54-ACD3-04C9DDCCD1D6}" srcOrd="3" destOrd="0" presId="urn:microsoft.com/office/officeart/2009/layout/CircleArrowProcess"/>
    <dgm:cxn modelId="{E12A0F60-2EBE-4F13-99BC-717AA5A64CC3}" type="presParOf" srcId="{453E03E8-4928-4949-B52E-17E65E3F8129}" destId="{AC972462-4333-40A8-8567-763B6AB2456A}" srcOrd="4" destOrd="0" presId="urn:microsoft.com/office/officeart/2009/layout/CircleArrowProcess"/>
    <dgm:cxn modelId="{72564859-C26E-45D2-BB22-3E2C7366E4E8}" type="presParOf" srcId="{AC972462-4333-40A8-8567-763B6AB2456A}" destId="{A917029D-E3C8-4B3C-9BD4-2336998F8518}" srcOrd="0" destOrd="0" presId="urn:microsoft.com/office/officeart/2009/layout/CircleArrowProcess"/>
    <dgm:cxn modelId="{3E6B7033-628C-4D75-8190-F5AE0B1A436D}" type="presParOf" srcId="{453E03E8-4928-4949-B52E-17E65E3F8129}" destId="{AD5F33C2-49B6-4A05-B48B-FA6B5A3C8852}" srcOrd="5" destOrd="0" presId="urn:microsoft.com/office/officeart/2009/layout/CircleArrowProcess"/>
    <dgm:cxn modelId="{3787162A-938D-43F9-BDE2-F2E9304CBF00}" type="presParOf" srcId="{453E03E8-4928-4949-B52E-17E65E3F8129}" destId="{8AA15F40-E8DC-4C44-B8ED-74B1F18591B1}" srcOrd="6" destOrd="0" presId="urn:microsoft.com/office/officeart/2009/layout/CircleArrowProcess"/>
    <dgm:cxn modelId="{BE79F36E-4692-4638-9B52-4B8D7B4E6ED0}" type="presParOf" srcId="{8AA15F40-E8DC-4C44-B8ED-74B1F18591B1}" destId="{D675A44C-C9D3-4108-A6FA-5A0E263D5815}" srcOrd="0" destOrd="0" presId="urn:microsoft.com/office/officeart/2009/layout/CircleArrowProcess"/>
    <dgm:cxn modelId="{18457DFB-A5BE-4D94-B771-5955D1004CF8}" type="presParOf" srcId="{453E03E8-4928-4949-B52E-17E65E3F8129}" destId="{199B1ED5-607B-4D67-B897-DC98B118DBC2}" srcOrd="7" destOrd="0" presId="urn:microsoft.com/office/officeart/2009/layout/CircleArrowProcess"/>
    <dgm:cxn modelId="{3059C8CD-0EC6-4653-9A03-10223C4FA50E}" type="presParOf" srcId="{453E03E8-4928-4949-B52E-17E65E3F8129}" destId="{691A4556-016B-454A-BA4D-E05A627041D3}" srcOrd="8" destOrd="0" presId="urn:microsoft.com/office/officeart/2009/layout/CircleArrowProcess"/>
    <dgm:cxn modelId="{B0197804-9C56-432C-8820-FBCAEE734DAE}" type="presParOf" srcId="{691A4556-016B-454A-BA4D-E05A627041D3}" destId="{ABB15C93-BEE2-4BFD-BD47-017BFB30B907}" srcOrd="0" destOrd="0" presId="urn:microsoft.com/office/officeart/2009/layout/CircleArrowProcess"/>
    <dgm:cxn modelId="{6F9BB32F-7575-412B-B41F-536E64F6B698}" type="presParOf" srcId="{453E03E8-4928-4949-B52E-17E65E3F8129}" destId="{990ECCB6-4B20-4FFE-80A2-854D5619DFEB}" srcOrd="9"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822E6E5-BD46-4284-90B3-96E288C9223F}" type="doc">
      <dgm:prSet loTypeId="urn:microsoft.com/office/officeart/2008/layout/RadialCluster" loCatId="cycle" qsTypeId="urn:microsoft.com/office/officeart/2005/8/quickstyle/simple1" qsCatId="simple" csTypeId="urn:microsoft.com/office/officeart/2005/8/colors/colorful1" csCatId="colorful" phldr="1"/>
      <dgm:spPr/>
      <dgm:t>
        <a:bodyPr/>
        <a:lstStyle/>
        <a:p>
          <a:endParaRPr lang="en-US"/>
        </a:p>
      </dgm:t>
    </dgm:pt>
    <dgm:pt modelId="{70D0A669-8E74-4313-8AF4-8B5379A4D82B}">
      <dgm:prSet phldrT="[Text]" custT="1"/>
      <dgm:spPr/>
      <dgm:t>
        <a:bodyPr/>
        <a:lstStyle/>
        <a:p>
          <a:r>
            <a:rPr lang="en-US" sz="2400" dirty="0" smtClean="0"/>
            <a:t>Interpersonal Skills</a:t>
          </a:r>
          <a:endParaRPr lang="en-US" sz="2400" dirty="0"/>
        </a:p>
      </dgm:t>
    </dgm:pt>
    <dgm:pt modelId="{11CA0A03-52CC-4BC9-A781-9F9F3C06395D}" type="parTrans" cxnId="{F0CBA9AA-3390-46A2-BF0A-9A9B5D6D8F68}">
      <dgm:prSet/>
      <dgm:spPr/>
      <dgm:t>
        <a:bodyPr/>
        <a:lstStyle/>
        <a:p>
          <a:endParaRPr lang="en-US" sz="2400"/>
        </a:p>
      </dgm:t>
    </dgm:pt>
    <dgm:pt modelId="{4B608B1E-1332-46FE-A927-DDE9B1AC4814}" type="sibTrans" cxnId="{F0CBA9AA-3390-46A2-BF0A-9A9B5D6D8F68}">
      <dgm:prSet/>
      <dgm:spPr/>
      <dgm:t>
        <a:bodyPr/>
        <a:lstStyle/>
        <a:p>
          <a:endParaRPr lang="en-US" sz="2400"/>
        </a:p>
      </dgm:t>
    </dgm:pt>
    <dgm:pt modelId="{C0125E84-ADF2-496C-8BD2-D3411AB2DC46}">
      <dgm:prSet phldrT="[Text]" custT="1"/>
      <dgm:spPr/>
      <dgm:t>
        <a:bodyPr/>
        <a:lstStyle/>
        <a:p>
          <a:r>
            <a:rPr lang="en-US" sz="2400" dirty="0" smtClean="0"/>
            <a:t>Leadership</a:t>
          </a:r>
          <a:endParaRPr lang="en-US" sz="2400" dirty="0"/>
        </a:p>
      </dgm:t>
    </dgm:pt>
    <dgm:pt modelId="{535DE479-2BED-4CA8-89E6-2DAE171A36C0}" type="parTrans" cxnId="{219FDD60-077B-4ACA-A95C-DDACDF53E306}">
      <dgm:prSet/>
      <dgm:spPr/>
      <dgm:t>
        <a:bodyPr/>
        <a:lstStyle/>
        <a:p>
          <a:endParaRPr lang="en-US" sz="2400"/>
        </a:p>
      </dgm:t>
    </dgm:pt>
    <dgm:pt modelId="{FB11EE5F-3BC4-4C79-851A-D4B29920C79F}" type="sibTrans" cxnId="{219FDD60-077B-4ACA-A95C-DDACDF53E306}">
      <dgm:prSet/>
      <dgm:spPr/>
      <dgm:t>
        <a:bodyPr/>
        <a:lstStyle/>
        <a:p>
          <a:endParaRPr lang="en-US" sz="2400"/>
        </a:p>
      </dgm:t>
    </dgm:pt>
    <dgm:pt modelId="{6A2507FE-A2B7-436F-96F5-E0391BA1B68A}">
      <dgm:prSet phldrT="[Text]" custT="1"/>
      <dgm:spPr/>
      <dgm:t>
        <a:bodyPr/>
        <a:lstStyle/>
        <a:p>
          <a:r>
            <a:rPr lang="en-US" sz="2400" dirty="0" smtClean="0"/>
            <a:t>Influencing Power</a:t>
          </a:r>
          <a:endParaRPr lang="en-US" sz="2400" dirty="0"/>
        </a:p>
      </dgm:t>
    </dgm:pt>
    <dgm:pt modelId="{5FF3C2D3-26DD-4795-894F-F26499183A26}" type="parTrans" cxnId="{5F9BD4A0-113F-4D2D-A245-5EC97D5D7719}">
      <dgm:prSet/>
      <dgm:spPr/>
      <dgm:t>
        <a:bodyPr/>
        <a:lstStyle/>
        <a:p>
          <a:endParaRPr lang="en-US" sz="2400"/>
        </a:p>
      </dgm:t>
    </dgm:pt>
    <dgm:pt modelId="{9A191C1A-6024-41F6-A024-5A7C9AA4B60C}" type="sibTrans" cxnId="{5F9BD4A0-113F-4D2D-A245-5EC97D5D7719}">
      <dgm:prSet/>
      <dgm:spPr/>
      <dgm:t>
        <a:bodyPr/>
        <a:lstStyle/>
        <a:p>
          <a:endParaRPr lang="en-US" sz="2400"/>
        </a:p>
      </dgm:t>
    </dgm:pt>
    <dgm:pt modelId="{478A9C9E-5624-408C-8333-C11686CB2F48}">
      <dgm:prSet phldrT="[Text]" custT="1"/>
      <dgm:spPr/>
      <dgm:t>
        <a:bodyPr/>
        <a:lstStyle/>
        <a:p>
          <a:r>
            <a:rPr lang="en-US" sz="2400" dirty="0" smtClean="0"/>
            <a:t>Effective Decisions Making</a:t>
          </a:r>
          <a:endParaRPr lang="en-US" sz="2400" dirty="0"/>
        </a:p>
      </dgm:t>
    </dgm:pt>
    <dgm:pt modelId="{99AC184F-63FD-4044-9AC6-C038ABCA39AB}" type="parTrans" cxnId="{108F4E5C-A9AF-4115-A731-F5834F482661}">
      <dgm:prSet/>
      <dgm:spPr/>
      <dgm:t>
        <a:bodyPr/>
        <a:lstStyle/>
        <a:p>
          <a:endParaRPr lang="en-US" sz="2400"/>
        </a:p>
      </dgm:t>
    </dgm:pt>
    <dgm:pt modelId="{7AD575F8-2820-4B39-BD69-67F5B06453FB}" type="sibTrans" cxnId="{108F4E5C-A9AF-4115-A731-F5834F482661}">
      <dgm:prSet/>
      <dgm:spPr/>
      <dgm:t>
        <a:bodyPr/>
        <a:lstStyle/>
        <a:p>
          <a:endParaRPr lang="en-US" sz="2400"/>
        </a:p>
      </dgm:t>
    </dgm:pt>
    <dgm:pt modelId="{1D5DFD13-F228-4F90-8C63-953399BD737B}" type="pres">
      <dgm:prSet presAssocID="{D822E6E5-BD46-4284-90B3-96E288C9223F}" presName="Name0" presStyleCnt="0">
        <dgm:presLayoutVars>
          <dgm:chMax val="1"/>
          <dgm:chPref val="1"/>
          <dgm:dir/>
          <dgm:animOne val="branch"/>
          <dgm:animLvl val="lvl"/>
        </dgm:presLayoutVars>
      </dgm:prSet>
      <dgm:spPr/>
      <dgm:t>
        <a:bodyPr/>
        <a:lstStyle/>
        <a:p>
          <a:endParaRPr lang="en-US"/>
        </a:p>
      </dgm:t>
    </dgm:pt>
    <dgm:pt modelId="{3C9A56DF-C8EB-4B0A-8F14-65DBB4F9E76E}" type="pres">
      <dgm:prSet presAssocID="{70D0A669-8E74-4313-8AF4-8B5379A4D82B}" presName="singleCycle" presStyleCnt="0"/>
      <dgm:spPr/>
    </dgm:pt>
    <dgm:pt modelId="{14758DBF-2358-4BE6-9221-35D5DE614324}" type="pres">
      <dgm:prSet presAssocID="{70D0A669-8E74-4313-8AF4-8B5379A4D82B}" presName="singleCenter" presStyleLbl="node1" presStyleIdx="0" presStyleCnt="4" custScaleX="134471" custScaleY="116638">
        <dgm:presLayoutVars>
          <dgm:chMax val="7"/>
          <dgm:chPref val="7"/>
        </dgm:presLayoutVars>
      </dgm:prSet>
      <dgm:spPr/>
      <dgm:t>
        <a:bodyPr/>
        <a:lstStyle/>
        <a:p>
          <a:endParaRPr lang="en-US"/>
        </a:p>
      </dgm:t>
    </dgm:pt>
    <dgm:pt modelId="{08F42D40-CDA6-42A0-94B4-E01FD8643FF9}" type="pres">
      <dgm:prSet presAssocID="{535DE479-2BED-4CA8-89E6-2DAE171A36C0}" presName="Name56" presStyleLbl="parChTrans1D2" presStyleIdx="0" presStyleCnt="3"/>
      <dgm:spPr/>
      <dgm:t>
        <a:bodyPr/>
        <a:lstStyle/>
        <a:p>
          <a:endParaRPr lang="en-US"/>
        </a:p>
      </dgm:t>
    </dgm:pt>
    <dgm:pt modelId="{DF931BA6-2ADF-4771-B38A-E02A4527AA9E}" type="pres">
      <dgm:prSet presAssocID="{C0125E84-ADF2-496C-8BD2-D3411AB2DC46}" presName="text0" presStyleLbl="node1" presStyleIdx="1" presStyleCnt="4" custScaleX="168877" custScaleY="135899">
        <dgm:presLayoutVars>
          <dgm:bulletEnabled val="1"/>
        </dgm:presLayoutVars>
      </dgm:prSet>
      <dgm:spPr/>
      <dgm:t>
        <a:bodyPr/>
        <a:lstStyle/>
        <a:p>
          <a:endParaRPr lang="en-US"/>
        </a:p>
      </dgm:t>
    </dgm:pt>
    <dgm:pt modelId="{B3C15815-ADC2-4A9C-A9E8-9D666497E943}" type="pres">
      <dgm:prSet presAssocID="{5FF3C2D3-26DD-4795-894F-F26499183A26}" presName="Name56" presStyleLbl="parChTrans1D2" presStyleIdx="1" presStyleCnt="3"/>
      <dgm:spPr/>
      <dgm:t>
        <a:bodyPr/>
        <a:lstStyle/>
        <a:p>
          <a:endParaRPr lang="en-US"/>
        </a:p>
      </dgm:t>
    </dgm:pt>
    <dgm:pt modelId="{9CB5FF2F-E7B8-4AC2-8EED-41533BDA1EBC}" type="pres">
      <dgm:prSet presAssocID="{6A2507FE-A2B7-436F-96F5-E0391BA1B68A}" presName="text0" presStyleLbl="node1" presStyleIdx="2" presStyleCnt="4" custScaleX="167677" custScaleY="129596" custRadScaleRad="133993" custRadScaleInc="-8025">
        <dgm:presLayoutVars>
          <dgm:bulletEnabled val="1"/>
        </dgm:presLayoutVars>
      </dgm:prSet>
      <dgm:spPr/>
      <dgm:t>
        <a:bodyPr/>
        <a:lstStyle/>
        <a:p>
          <a:endParaRPr lang="en-US"/>
        </a:p>
      </dgm:t>
    </dgm:pt>
    <dgm:pt modelId="{39C6FDE2-8B2F-42B9-9EAA-87377D77617A}" type="pres">
      <dgm:prSet presAssocID="{99AC184F-63FD-4044-9AC6-C038ABCA39AB}" presName="Name56" presStyleLbl="parChTrans1D2" presStyleIdx="2" presStyleCnt="3"/>
      <dgm:spPr/>
      <dgm:t>
        <a:bodyPr/>
        <a:lstStyle/>
        <a:p>
          <a:endParaRPr lang="en-US"/>
        </a:p>
      </dgm:t>
    </dgm:pt>
    <dgm:pt modelId="{810FCE81-D493-4A3F-9D9C-56C855AA29B5}" type="pres">
      <dgm:prSet presAssocID="{478A9C9E-5624-408C-8333-C11686CB2F48}" presName="text0" presStyleLbl="node1" presStyleIdx="3" presStyleCnt="4" custScaleX="178495" custScaleY="159193" custRadScaleRad="139329" custRadScaleInc="13904">
        <dgm:presLayoutVars>
          <dgm:bulletEnabled val="1"/>
        </dgm:presLayoutVars>
      </dgm:prSet>
      <dgm:spPr/>
      <dgm:t>
        <a:bodyPr/>
        <a:lstStyle/>
        <a:p>
          <a:endParaRPr lang="en-US"/>
        </a:p>
      </dgm:t>
    </dgm:pt>
  </dgm:ptLst>
  <dgm:cxnLst>
    <dgm:cxn modelId="{6EA7E840-AEA4-43D5-8484-27377444E513}" type="presOf" srcId="{5FF3C2D3-26DD-4795-894F-F26499183A26}" destId="{B3C15815-ADC2-4A9C-A9E8-9D666497E943}" srcOrd="0" destOrd="0" presId="urn:microsoft.com/office/officeart/2008/layout/RadialCluster"/>
    <dgm:cxn modelId="{108F4E5C-A9AF-4115-A731-F5834F482661}" srcId="{70D0A669-8E74-4313-8AF4-8B5379A4D82B}" destId="{478A9C9E-5624-408C-8333-C11686CB2F48}" srcOrd="2" destOrd="0" parTransId="{99AC184F-63FD-4044-9AC6-C038ABCA39AB}" sibTransId="{7AD575F8-2820-4B39-BD69-67F5B06453FB}"/>
    <dgm:cxn modelId="{219FDD60-077B-4ACA-A95C-DDACDF53E306}" srcId="{70D0A669-8E74-4313-8AF4-8B5379A4D82B}" destId="{C0125E84-ADF2-496C-8BD2-D3411AB2DC46}" srcOrd="0" destOrd="0" parTransId="{535DE479-2BED-4CA8-89E6-2DAE171A36C0}" sibTransId="{FB11EE5F-3BC4-4C79-851A-D4B29920C79F}"/>
    <dgm:cxn modelId="{1FF8A1A4-EA46-4468-9AEA-4CBF9DDFF748}" type="presOf" srcId="{478A9C9E-5624-408C-8333-C11686CB2F48}" destId="{810FCE81-D493-4A3F-9D9C-56C855AA29B5}" srcOrd="0" destOrd="0" presId="urn:microsoft.com/office/officeart/2008/layout/RadialCluster"/>
    <dgm:cxn modelId="{03CB0692-D35F-442B-9910-795F3D826C4C}" type="presOf" srcId="{99AC184F-63FD-4044-9AC6-C038ABCA39AB}" destId="{39C6FDE2-8B2F-42B9-9EAA-87377D77617A}" srcOrd="0" destOrd="0" presId="urn:microsoft.com/office/officeart/2008/layout/RadialCluster"/>
    <dgm:cxn modelId="{5F9BD4A0-113F-4D2D-A245-5EC97D5D7719}" srcId="{70D0A669-8E74-4313-8AF4-8B5379A4D82B}" destId="{6A2507FE-A2B7-436F-96F5-E0391BA1B68A}" srcOrd="1" destOrd="0" parTransId="{5FF3C2D3-26DD-4795-894F-F26499183A26}" sibTransId="{9A191C1A-6024-41F6-A024-5A7C9AA4B60C}"/>
    <dgm:cxn modelId="{F0CBA9AA-3390-46A2-BF0A-9A9B5D6D8F68}" srcId="{D822E6E5-BD46-4284-90B3-96E288C9223F}" destId="{70D0A669-8E74-4313-8AF4-8B5379A4D82B}" srcOrd="0" destOrd="0" parTransId="{11CA0A03-52CC-4BC9-A781-9F9F3C06395D}" sibTransId="{4B608B1E-1332-46FE-A927-DDE9B1AC4814}"/>
    <dgm:cxn modelId="{15218E40-F267-485D-87A9-AA837B6C39AF}" type="presOf" srcId="{6A2507FE-A2B7-436F-96F5-E0391BA1B68A}" destId="{9CB5FF2F-E7B8-4AC2-8EED-41533BDA1EBC}" srcOrd="0" destOrd="0" presId="urn:microsoft.com/office/officeart/2008/layout/RadialCluster"/>
    <dgm:cxn modelId="{DCFEA894-6A5B-4FC2-B3ED-E0324E1DEC1A}" type="presOf" srcId="{C0125E84-ADF2-496C-8BD2-D3411AB2DC46}" destId="{DF931BA6-2ADF-4771-B38A-E02A4527AA9E}" srcOrd="0" destOrd="0" presId="urn:microsoft.com/office/officeart/2008/layout/RadialCluster"/>
    <dgm:cxn modelId="{FB667709-CEEA-4708-8D75-B5B03350256A}" type="presOf" srcId="{D822E6E5-BD46-4284-90B3-96E288C9223F}" destId="{1D5DFD13-F228-4F90-8C63-953399BD737B}" srcOrd="0" destOrd="0" presId="urn:microsoft.com/office/officeart/2008/layout/RadialCluster"/>
    <dgm:cxn modelId="{9186CEE6-DD99-4D65-BC4D-F6E1E63A7AB5}" type="presOf" srcId="{535DE479-2BED-4CA8-89E6-2DAE171A36C0}" destId="{08F42D40-CDA6-42A0-94B4-E01FD8643FF9}" srcOrd="0" destOrd="0" presId="urn:microsoft.com/office/officeart/2008/layout/RadialCluster"/>
    <dgm:cxn modelId="{7E133FA1-3EE8-4E2F-98DF-6BEDA84E69A1}" type="presOf" srcId="{70D0A669-8E74-4313-8AF4-8B5379A4D82B}" destId="{14758DBF-2358-4BE6-9221-35D5DE614324}" srcOrd="0" destOrd="0" presId="urn:microsoft.com/office/officeart/2008/layout/RadialCluster"/>
    <dgm:cxn modelId="{5D8BD502-9004-4568-A958-AECDC6923137}" type="presParOf" srcId="{1D5DFD13-F228-4F90-8C63-953399BD737B}" destId="{3C9A56DF-C8EB-4B0A-8F14-65DBB4F9E76E}" srcOrd="0" destOrd="0" presId="urn:microsoft.com/office/officeart/2008/layout/RadialCluster"/>
    <dgm:cxn modelId="{607824B0-C109-4165-A275-37C316EE6DCE}" type="presParOf" srcId="{3C9A56DF-C8EB-4B0A-8F14-65DBB4F9E76E}" destId="{14758DBF-2358-4BE6-9221-35D5DE614324}" srcOrd="0" destOrd="0" presId="urn:microsoft.com/office/officeart/2008/layout/RadialCluster"/>
    <dgm:cxn modelId="{999DA320-5802-4A36-9D31-01EFCBD2AA53}" type="presParOf" srcId="{3C9A56DF-C8EB-4B0A-8F14-65DBB4F9E76E}" destId="{08F42D40-CDA6-42A0-94B4-E01FD8643FF9}" srcOrd="1" destOrd="0" presId="urn:microsoft.com/office/officeart/2008/layout/RadialCluster"/>
    <dgm:cxn modelId="{E9B070B2-259E-497D-A002-E41C002A1878}" type="presParOf" srcId="{3C9A56DF-C8EB-4B0A-8F14-65DBB4F9E76E}" destId="{DF931BA6-2ADF-4771-B38A-E02A4527AA9E}" srcOrd="2" destOrd="0" presId="urn:microsoft.com/office/officeart/2008/layout/RadialCluster"/>
    <dgm:cxn modelId="{A5BBCA28-3DEB-477F-B45C-3A912346486D}" type="presParOf" srcId="{3C9A56DF-C8EB-4B0A-8F14-65DBB4F9E76E}" destId="{B3C15815-ADC2-4A9C-A9E8-9D666497E943}" srcOrd="3" destOrd="0" presId="urn:microsoft.com/office/officeart/2008/layout/RadialCluster"/>
    <dgm:cxn modelId="{C3C9CF0C-5786-446C-9402-63DF038D3849}" type="presParOf" srcId="{3C9A56DF-C8EB-4B0A-8F14-65DBB4F9E76E}" destId="{9CB5FF2F-E7B8-4AC2-8EED-41533BDA1EBC}" srcOrd="4" destOrd="0" presId="urn:microsoft.com/office/officeart/2008/layout/RadialCluster"/>
    <dgm:cxn modelId="{7500D854-B29A-4110-903B-420B5D38D896}" type="presParOf" srcId="{3C9A56DF-C8EB-4B0A-8F14-65DBB4F9E76E}" destId="{39C6FDE2-8B2F-42B9-9EAA-87377D77617A}" srcOrd="5" destOrd="0" presId="urn:microsoft.com/office/officeart/2008/layout/RadialCluster"/>
    <dgm:cxn modelId="{6136AD4B-FFC9-44B1-806A-D8DCEFFCE0D5}" type="presParOf" srcId="{3C9A56DF-C8EB-4B0A-8F14-65DBB4F9E76E}" destId="{810FCE81-D493-4A3F-9D9C-56C855AA29B5}"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93353F0-6E98-45F7-A3BD-7F64B88F640C}" type="doc">
      <dgm:prSet loTypeId="urn:microsoft.com/office/officeart/2005/8/layout/radial3" loCatId="cycle" qsTypeId="urn:microsoft.com/office/officeart/2005/8/quickstyle/simple1" qsCatId="simple" csTypeId="urn:microsoft.com/office/officeart/2005/8/colors/colorful1" csCatId="colorful" phldr="1"/>
      <dgm:spPr/>
      <dgm:t>
        <a:bodyPr/>
        <a:lstStyle/>
        <a:p>
          <a:endParaRPr lang="en-US"/>
        </a:p>
      </dgm:t>
    </dgm:pt>
    <dgm:pt modelId="{05051CF4-2753-4344-9397-19459E35EA69}">
      <dgm:prSet phldrT="[Text]" custT="1"/>
      <dgm:spPr/>
      <dgm:t>
        <a:bodyPr/>
        <a:lstStyle/>
        <a:p>
          <a:r>
            <a:rPr lang="en-US" sz="3200" b="1" dirty="0" smtClean="0"/>
            <a:t>Outputs</a:t>
          </a:r>
          <a:endParaRPr lang="en-US" sz="3200" b="1" dirty="0"/>
        </a:p>
      </dgm:t>
    </dgm:pt>
    <dgm:pt modelId="{DCB66538-74AF-4FB4-AFE0-844C4D96452F}" type="parTrans" cxnId="{007E7F4E-8A2B-4100-8D29-8A1CCE4AE0EC}">
      <dgm:prSet/>
      <dgm:spPr/>
      <dgm:t>
        <a:bodyPr/>
        <a:lstStyle/>
        <a:p>
          <a:endParaRPr lang="en-US" sz="2400"/>
        </a:p>
      </dgm:t>
    </dgm:pt>
    <dgm:pt modelId="{04821629-9735-48F2-86EC-8955F955C858}" type="sibTrans" cxnId="{007E7F4E-8A2B-4100-8D29-8A1CCE4AE0EC}">
      <dgm:prSet/>
      <dgm:spPr/>
      <dgm:t>
        <a:bodyPr/>
        <a:lstStyle/>
        <a:p>
          <a:endParaRPr lang="en-US" sz="2400"/>
        </a:p>
      </dgm:t>
    </dgm:pt>
    <dgm:pt modelId="{F23405F0-193F-49D5-8BE4-D3DA0FFF9959}">
      <dgm:prSet phldrT="[Text]" custT="1"/>
      <dgm:spPr/>
      <dgm:t>
        <a:bodyPr/>
        <a:lstStyle/>
        <a:p>
          <a:r>
            <a:rPr lang="en-US" sz="2400" dirty="0" smtClean="0"/>
            <a:t>Change Requests</a:t>
          </a:r>
          <a:endParaRPr lang="en-US" sz="2400" dirty="0"/>
        </a:p>
      </dgm:t>
    </dgm:pt>
    <dgm:pt modelId="{3B33C999-C7E0-40F9-A65C-16AE4DFFB4B3}" type="parTrans" cxnId="{B0D4F0C1-8BF5-4FBC-9FDF-8E4EC94D9F29}">
      <dgm:prSet/>
      <dgm:spPr/>
      <dgm:t>
        <a:bodyPr/>
        <a:lstStyle/>
        <a:p>
          <a:endParaRPr lang="en-US" sz="2400"/>
        </a:p>
      </dgm:t>
    </dgm:pt>
    <dgm:pt modelId="{B24893D7-5F00-4929-8806-D447519C6CE8}" type="sibTrans" cxnId="{B0D4F0C1-8BF5-4FBC-9FDF-8E4EC94D9F29}">
      <dgm:prSet/>
      <dgm:spPr/>
      <dgm:t>
        <a:bodyPr/>
        <a:lstStyle/>
        <a:p>
          <a:endParaRPr lang="en-US" sz="2400"/>
        </a:p>
      </dgm:t>
    </dgm:pt>
    <dgm:pt modelId="{7822FFEB-5B61-4A2E-A35A-7AE27451ABA1}">
      <dgm:prSet phldrT="[Text]" custT="1"/>
      <dgm:spPr/>
      <dgm:t>
        <a:bodyPr/>
        <a:lstStyle/>
        <a:p>
          <a:r>
            <a:rPr lang="en-US" sz="2400" dirty="0" smtClean="0"/>
            <a:t>Project Management Plan Updates</a:t>
          </a:r>
          <a:endParaRPr lang="en-US" sz="2400" dirty="0"/>
        </a:p>
      </dgm:t>
    </dgm:pt>
    <dgm:pt modelId="{059530C5-2F59-4BB6-9D8E-F6D93B9C72AA}" type="parTrans" cxnId="{4D00D4CB-6211-4EEE-8CEE-A6820D506B0E}">
      <dgm:prSet/>
      <dgm:spPr/>
      <dgm:t>
        <a:bodyPr/>
        <a:lstStyle/>
        <a:p>
          <a:endParaRPr lang="en-US" sz="2400"/>
        </a:p>
      </dgm:t>
    </dgm:pt>
    <dgm:pt modelId="{F2F745E2-0A1A-40D3-99B7-07586F5A6AA2}" type="sibTrans" cxnId="{4D00D4CB-6211-4EEE-8CEE-A6820D506B0E}">
      <dgm:prSet/>
      <dgm:spPr/>
      <dgm:t>
        <a:bodyPr/>
        <a:lstStyle/>
        <a:p>
          <a:endParaRPr lang="en-US" sz="2400"/>
        </a:p>
      </dgm:t>
    </dgm:pt>
    <dgm:pt modelId="{F66EDAD0-6D46-4F02-8593-6E893698148E}">
      <dgm:prSet phldrT="[Text]" custT="1"/>
      <dgm:spPr/>
      <dgm:t>
        <a:bodyPr/>
        <a:lstStyle/>
        <a:p>
          <a:r>
            <a:rPr lang="en-US" sz="2400" dirty="0" smtClean="0"/>
            <a:t>Project Documents Updates</a:t>
          </a:r>
          <a:endParaRPr lang="en-US" sz="2400" dirty="0"/>
        </a:p>
      </dgm:t>
    </dgm:pt>
    <dgm:pt modelId="{C366F794-3339-4CEA-8989-25E7DF593B9B}" type="parTrans" cxnId="{7076FB52-643D-4909-8B95-9B2531A47282}">
      <dgm:prSet/>
      <dgm:spPr/>
      <dgm:t>
        <a:bodyPr/>
        <a:lstStyle/>
        <a:p>
          <a:endParaRPr lang="en-US" sz="2400"/>
        </a:p>
      </dgm:t>
    </dgm:pt>
    <dgm:pt modelId="{1134F87C-AF11-4D0B-BD5F-8545367B504E}" type="sibTrans" cxnId="{7076FB52-643D-4909-8B95-9B2531A47282}">
      <dgm:prSet/>
      <dgm:spPr/>
      <dgm:t>
        <a:bodyPr/>
        <a:lstStyle/>
        <a:p>
          <a:endParaRPr lang="en-US" sz="2400"/>
        </a:p>
      </dgm:t>
    </dgm:pt>
    <dgm:pt modelId="{64DD64C9-BFB2-4391-BA41-F7330F6A48A8}">
      <dgm:prSet phldrT="[Text]" custT="1"/>
      <dgm:spPr/>
      <dgm:t>
        <a:bodyPr/>
        <a:lstStyle/>
        <a:p>
          <a:r>
            <a:rPr lang="en-US" sz="2400" dirty="0" smtClean="0"/>
            <a:t>Enterprise Environmental Factor Updates</a:t>
          </a:r>
          <a:endParaRPr lang="en-US" sz="2400" dirty="0"/>
        </a:p>
      </dgm:t>
    </dgm:pt>
    <dgm:pt modelId="{6329785C-41C5-4946-9949-D033B3AC1FFB}" type="parTrans" cxnId="{A424121C-C2E1-4DA0-9212-B580B14E81B5}">
      <dgm:prSet/>
      <dgm:spPr/>
      <dgm:t>
        <a:bodyPr/>
        <a:lstStyle/>
        <a:p>
          <a:endParaRPr lang="en-US" sz="2400"/>
        </a:p>
      </dgm:t>
    </dgm:pt>
    <dgm:pt modelId="{CEFEA992-13A0-4C45-B849-72D681A907DE}" type="sibTrans" cxnId="{A424121C-C2E1-4DA0-9212-B580B14E81B5}">
      <dgm:prSet/>
      <dgm:spPr/>
      <dgm:t>
        <a:bodyPr/>
        <a:lstStyle/>
        <a:p>
          <a:endParaRPr lang="en-US" sz="2400"/>
        </a:p>
      </dgm:t>
    </dgm:pt>
    <dgm:pt modelId="{CEFB6406-B18C-48B1-8D8F-D4674303F318}">
      <dgm:prSet phldrT="[Text]" custT="1"/>
      <dgm:spPr/>
      <dgm:t>
        <a:bodyPr/>
        <a:lstStyle/>
        <a:p>
          <a:r>
            <a:rPr lang="en-US" sz="2400" dirty="0" smtClean="0"/>
            <a:t>Organizational Process Assets Updates</a:t>
          </a:r>
          <a:endParaRPr lang="en-US" sz="2400" dirty="0"/>
        </a:p>
      </dgm:t>
    </dgm:pt>
    <dgm:pt modelId="{BD86DC2A-87FC-45A0-81C2-025A84D52F5E}" type="parTrans" cxnId="{9C098321-873E-4928-8458-51D30E0AA548}">
      <dgm:prSet/>
      <dgm:spPr/>
      <dgm:t>
        <a:bodyPr/>
        <a:lstStyle/>
        <a:p>
          <a:endParaRPr lang="en-US" sz="2400"/>
        </a:p>
      </dgm:t>
    </dgm:pt>
    <dgm:pt modelId="{8BDCCB66-65F3-4038-BCFD-CEC7842FD355}" type="sibTrans" cxnId="{9C098321-873E-4928-8458-51D30E0AA548}">
      <dgm:prSet/>
      <dgm:spPr/>
      <dgm:t>
        <a:bodyPr/>
        <a:lstStyle/>
        <a:p>
          <a:endParaRPr lang="en-US" sz="2400"/>
        </a:p>
      </dgm:t>
    </dgm:pt>
    <dgm:pt modelId="{1BE82465-FC09-45DA-8AEE-CFF0746EBC61}" type="pres">
      <dgm:prSet presAssocID="{693353F0-6E98-45F7-A3BD-7F64B88F640C}" presName="composite" presStyleCnt="0">
        <dgm:presLayoutVars>
          <dgm:chMax val="1"/>
          <dgm:dir/>
          <dgm:resizeHandles val="exact"/>
        </dgm:presLayoutVars>
      </dgm:prSet>
      <dgm:spPr/>
      <dgm:t>
        <a:bodyPr/>
        <a:lstStyle/>
        <a:p>
          <a:endParaRPr lang="en-US"/>
        </a:p>
      </dgm:t>
    </dgm:pt>
    <dgm:pt modelId="{369B0EC3-5222-4906-855F-51C6D01B20BD}" type="pres">
      <dgm:prSet presAssocID="{693353F0-6E98-45F7-A3BD-7F64B88F640C}" presName="radial" presStyleCnt="0">
        <dgm:presLayoutVars>
          <dgm:animLvl val="ctr"/>
        </dgm:presLayoutVars>
      </dgm:prSet>
      <dgm:spPr/>
    </dgm:pt>
    <dgm:pt modelId="{D550BEB5-BB38-4498-AEDE-992F814BD3C4}" type="pres">
      <dgm:prSet presAssocID="{05051CF4-2753-4344-9397-19459E35EA69}" presName="centerShape" presStyleLbl="vennNode1" presStyleIdx="0" presStyleCnt="6"/>
      <dgm:spPr/>
      <dgm:t>
        <a:bodyPr/>
        <a:lstStyle/>
        <a:p>
          <a:endParaRPr lang="en-US"/>
        </a:p>
      </dgm:t>
    </dgm:pt>
    <dgm:pt modelId="{05B69F4B-A975-46CD-B783-041BD06A7620}" type="pres">
      <dgm:prSet presAssocID="{F23405F0-193F-49D5-8BE4-D3DA0FFF9959}" presName="node" presStyleLbl="vennNode1" presStyleIdx="1" presStyleCnt="6" custScaleX="140963" custScaleY="122597" custRadScaleRad="88066" custRadScaleInc="296">
        <dgm:presLayoutVars>
          <dgm:bulletEnabled val="1"/>
        </dgm:presLayoutVars>
      </dgm:prSet>
      <dgm:spPr/>
      <dgm:t>
        <a:bodyPr/>
        <a:lstStyle/>
        <a:p>
          <a:endParaRPr lang="en-US"/>
        </a:p>
      </dgm:t>
    </dgm:pt>
    <dgm:pt modelId="{37A64817-5C4A-4396-AF62-F001F4FC81E2}" type="pres">
      <dgm:prSet presAssocID="{7822FFEB-5B61-4A2E-A35A-7AE27451ABA1}" presName="node" presStyleLbl="vennNode1" presStyleIdx="2" presStyleCnt="6" custScaleX="167487" custScaleY="143684" custRadScaleRad="97774" custRadScaleInc="-4224">
        <dgm:presLayoutVars>
          <dgm:bulletEnabled val="1"/>
        </dgm:presLayoutVars>
      </dgm:prSet>
      <dgm:spPr/>
      <dgm:t>
        <a:bodyPr/>
        <a:lstStyle/>
        <a:p>
          <a:endParaRPr lang="en-US"/>
        </a:p>
      </dgm:t>
    </dgm:pt>
    <dgm:pt modelId="{97E01C2C-718A-4453-AA3B-F676272FD942}" type="pres">
      <dgm:prSet presAssocID="{F66EDAD0-6D46-4F02-8593-6E893698148E}" presName="node" presStyleLbl="vennNode1" presStyleIdx="3" presStyleCnt="6" custScaleX="173925" custScaleY="142773" custRadScaleRad="105724" custRadScaleInc="-16031">
        <dgm:presLayoutVars>
          <dgm:bulletEnabled val="1"/>
        </dgm:presLayoutVars>
      </dgm:prSet>
      <dgm:spPr/>
      <dgm:t>
        <a:bodyPr/>
        <a:lstStyle/>
        <a:p>
          <a:endParaRPr lang="en-US"/>
        </a:p>
      </dgm:t>
    </dgm:pt>
    <dgm:pt modelId="{A005C236-E3CB-40D5-8DA6-8941A2CD1C37}" type="pres">
      <dgm:prSet presAssocID="{64DD64C9-BFB2-4391-BA41-F7330F6A48A8}" presName="node" presStyleLbl="vennNode1" presStyleIdx="4" presStyleCnt="6" custScaleX="184508" custScaleY="145401">
        <dgm:presLayoutVars>
          <dgm:bulletEnabled val="1"/>
        </dgm:presLayoutVars>
      </dgm:prSet>
      <dgm:spPr/>
      <dgm:t>
        <a:bodyPr/>
        <a:lstStyle/>
        <a:p>
          <a:endParaRPr lang="en-US"/>
        </a:p>
      </dgm:t>
    </dgm:pt>
    <dgm:pt modelId="{D46EED0A-63A7-4A2E-A2CD-1925930A31EC}" type="pres">
      <dgm:prSet presAssocID="{CEFB6406-B18C-48B1-8D8F-D4674303F318}" presName="node" presStyleLbl="vennNode1" presStyleIdx="5" presStyleCnt="6" custScaleX="169120" custScaleY="145794" custRadScaleRad="96533" custRadScaleInc="-5279">
        <dgm:presLayoutVars>
          <dgm:bulletEnabled val="1"/>
        </dgm:presLayoutVars>
      </dgm:prSet>
      <dgm:spPr/>
      <dgm:t>
        <a:bodyPr/>
        <a:lstStyle/>
        <a:p>
          <a:endParaRPr lang="en-US"/>
        </a:p>
      </dgm:t>
    </dgm:pt>
  </dgm:ptLst>
  <dgm:cxnLst>
    <dgm:cxn modelId="{A424121C-C2E1-4DA0-9212-B580B14E81B5}" srcId="{05051CF4-2753-4344-9397-19459E35EA69}" destId="{64DD64C9-BFB2-4391-BA41-F7330F6A48A8}" srcOrd="3" destOrd="0" parTransId="{6329785C-41C5-4946-9949-D033B3AC1FFB}" sibTransId="{CEFEA992-13A0-4C45-B849-72D681A907DE}"/>
    <dgm:cxn modelId="{9174ED8E-4086-4A23-A713-55E1CB6FFEF6}" type="presOf" srcId="{7822FFEB-5B61-4A2E-A35A-7AE27451ABA1}" destId="{37A64817-5C4A-4396-AF62-F001F4FC81E2}" srcOrd="0" destOrd="0" presId="urn:microsoft.com/office/officeart/2005/8/layout/radial3"/>
    <dgm:cxn modelId="{BC8150B1-3C95-4F19-A4EB-BB31902660A5}" type="presOf" srcId="{F23405F0-193F-49D5-8BE4-D3DA0FFF9959}" destId="{05B69F4B-A975-46CD-B783-041BD06A7620}" srcOrd="0" destOrd="0" presId="urn:microsoft.com/office/officeart/2005/8/layout/radial3"/>
    <dgm:cxn modelId="{4F8C8D9A-D27F-48C7-9ABE-319CD73951CF}" type="presOf" srcId="{64DD64C9-BFB2-4391-BA41-F7330F6A48A8}" destId="{A005C236-E3CB-40D5-8DA6-8941A2CD1C37}" srcOrd="0" destOrd="0" presId="urn:microsoft.com/office/officeart/2005/8/layout/radial3"/>
    <dgm:cxn modelId="{AE1190F4-58D6-4FF8-A024-235F2756E487}" type="presOf" srcId="{05051CF4-2753-4344-9397-19459E35EA69}" destId="{D550BEB5-BB38-4498-AEDE-992F814BD3C4}" srcOrd="0" destOrd="0" presId="urn:microsoft.com/office/officeart/2005/8/layout/radial3"/>
    <dgm:cxn modelId="{B0D4F0C1-8BF5-4FBC-9FDF-8E4EC94D9F29}" srcId="{05051CF4-2753-4344-9397-19459E35EA69}" destId="{F23405F0-193F-49D5-8BE4-D3DA0FFF9959}" srcOrd="0" destOrd="0" parTransId="{3B33C999-C7E0-40F9-A65C-16AE4DFFB4B3}" sibTransId="{B24893D7-5F00-4929-8806-D447519C6CE8}"/>
    <dgm:cxn modelId="{007E7F4E-8A2B-4100-8D29-8A1CCE4AE0EC}" srcId="{693353F0-6E98-45F7-A3BD-7F64B88F640C}" destId="{05051CF4-2753-4344-9397-19459E35EA69}" srcOrd="0" destOrd="0" parTransId="{DCB66538-74AF-4FB4-AFE0-844C4D96452F}" sibTransId="{04821629-9735-48F2-86EC-8955F955C858}"/>
    <dgm:cxn modelId="{7076FB52-643D-4909-8B95-9B2531A47282}" srcId="{05051CF4-2753-4344-9397-19459E35EA69}" destId="{F66EDAD0-6D46-4F02-8593-6E893698148E}" srcOrd="2" destOrd="0" parTransId="{C366F794-3339-4CEA-8989-25E7DF593B9B}" sibTransId="{1134F87C-AF11-4D0B-BD5F-8545367B504E}"/>
    <dgm:cxn modelId="{4D00D4CB-6211-4EEE-8CEE-A6820D506B0E}" srcId="{05051CF4-2753-4344-9397-19459E35EA69}" destId="{7822FFEB-5B61-4A2E-A35A-7AE27451ABA1}" srcOrd="1" destOrd="0" parTransId="{059530C5-2F59-4BB6-9D8E-F6D93B9C72AA}" sibTransId="{F2F745E2-0A1A-40D3-99B7-07586F5A6AA2}"/>
    <dgm:cxn modelId="{257B2175-AD41-484A-AE01-950F2877EC5E}" type="presOf" srcId="{F66EDAD0-6D46-4F02-8593-6E893698148E}" destId="{97E01C2C-718A-4453-AA3B-F676272FD942}" srcOrd="0" destOrd="0" presId="urn:microsoft.com/office/officeart/2005/8/layout/radial3"/>
    <dgm:cxn modelId="{9C098321-873E-4928-8458-51D30E0AA548}" srcId="{05051CF4-2753-4344-9397-19459E35EA69}" destId="{CEFB6406-B18C-48B1-8D8F-D4674303F318}" srcOrd="4" destOrd="0" parTransId="{BD86DC2A-87FC-45A0-81C2-025A84D52F5E}" sibTransId="{8BDCCB66-65F3-4038-BCFD-CEC7842FD355}"/>
    <dgm:cxn modelId="{B241A71C-BAE0-440A-8E5E-1044189E4343}" type="presOf" srcId="{693353F0-6E98-45F7-A3BD-7F64B88F640C}" destId="{1BE82465-FC09-45DA-8AEE-CFF0746EBC61}" srcOrd="0" destOrd="0" presId="urn:microsoft.com/office/officeart/2005/8/layout/radial3"/>
    <dgm:cxn modelId="{B0C4DD89-3055-48CF-BFFB-0E949287B2C0}" type="presOf" srcId="{CEFB6406-B18C-48B1-8D8F-D4674303F318}" destId="{D46EED0A-63A7-4A2E-A2CD-1925930A31EC}" srcOrd="0" destOrd="0" presId="urn:microsoft.com/office/officeart/2005/8/layout/radial3"/>
    <dgm:cxn modelId="{6A6DD117-F3F1-4977-9ACD-AB8C223242D1}" type="presParOf" srcId="{1BE82465-FC09-45DA-8AEE-CFF0746EBC61}" destId="{369B0EC3-5222-4906-855F-51C6D01B20BD}" srcOrd="0" destOrd="0" presId="urn:microsoft.com/office/officeart/2005/8/layout/radial3"/>
    <dgm:cxn modelId="{1F9CEADE-D92D-4615-9365-26FF2E6781F3}" type="presParOf" srcId="{369B0EC3-5222-4906-855F-51C6D01B20BD}" destId="{D550BEB5-BB38-4498-AEDE-992F814BD3C4}" srcOrd="0" destOrd="0" presId="urn:microsoft.com/office/officeart/2005/8/layout/radial3"/>
    <dgm:cxn modelId="{441DE1B2-510F-4108-B56E-7CC5390F3527}" type="presParOf" srcId="{369B0EC3-5222-4906-855F-51C6D01B20BD}" destId="{05B69F4B-A975-46CD-B783-041BD06A7620}" srcOrd="1" destOrd="0" presId="urn:microsoft.com/office/officeart/2005/8/layout/radial3"/>
    <dgm:cxn modelId="{9EC90EAA-4D33-4CEB-826E-E38C752CA57F}" type="presParOf" srcId="{369B0EC3-5222-4906-855F-51C6D01B20BD}" destId="{37A64817-5C4A-4396-AF62-F001F4FC81E2}" srcOrd="2" destOrd="0" presId="urn:microsoft.com/office/officeart/2005/8/layout/radial3"/>
    <dgm:cxn modelId="{F3ECD96F-E9FF-44F4-85F4-55D99837490C}" type="presParOf" srcId="{369B0EC3-5222-4906-855F-51C6D01B20BD}" destId="{97E01C2C-718A-4453-AA3B-F676272FD942}" srcOrd="3" destOrd="0" presId="urn:microsoft.com/office/officeart/2005/8/layout/radial3"/>
    <dgm:cxn modelId="{CB41E632-EBF7-46AB-9E97-673D57266E08}" type="presParOf" srcId="{369B0EC3-5222-4906-855F-51C6D01B20BD}" destId="{A005C236-E3CB-40D5-8DA6-8941A2CD1C37}" srcOrd="4" destOrd="0" presId="urn:microsoft.com/office/officeart/2005/8/layout/radial3"/>
    <dgm:cxn modelId="{1EB09C5A-923E-4605-916D-9BC95B257DB8}" type="presParOf" srcId="{369B0EC3-5222-4906-855F-51C6D01B20BD}" destId="{D46EED0A-63A7-4A2E-A2CD-1925930A31EC}"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549F38-7ECA-4F3D-9643-53B2D523DE10}">
      <dsp:nvSpPr>
        <dsp:cNvPr id="0" name=""/>
        <dsp:cNvSpPr/>
      </dsp:nvSpPr>
      <dsp:spPr>
        <a:xfrm>
          <a:off x="2318446" y="-102932"/>
          <a:ext cx="1796353" cy="949043"/>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rPr>
            <a:t>Roles &amp; Responsibilities</a:t>
          </a:r>
          <a:endParaRPr lang="en-US" sz="1800" b="1" kern="1200" dirty="0">
            <a:solidFill>
              <a:schemeClr val="tx1"/>
            </a:solidFill>
          </a:endParaRPr>
        </a:p>
      </dsp:txBody>
      <dsp:txXfrm>
        <a:off x="2346243" y="-75135"/>
        <a:ext cx="1740759" cy="893449"/>
      </dsp:txXfrm>
    </dsp:sp>
    <dsp:sp modelId="{E2A13A23-7C9A-43A6-8ED2-4DE41E259324}">
      <dsp:nvSpPr>
        <dsp:cNvPr id="0" name=""/>
        <dsp:cNvSpPr/>
      </dsp:nvSpPr>
      <dsp:spPr>
        <a:xfrm rot="1800000">
          <a:off x="4041531" y="761967"/>
          <a:ext cx="72987" cy="213906"/>
        </a:xfrm>
        <a:prstGeom prst="lef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b="1" kern="1200" dirty="0">
            <a:solidFill>
              <a:schemeClr val="tx1"/>
            </a:solidFill>
          </a:endParaRPr>
        </a:p>
      </dsp:txBody>
      <dsp:txXfrm>
        <a:off x="4063427" y="804748"/>
        <a:ext cx="29195" cy="128344"/>
      </dsp:txXfrm>
    </dsp:sp>
    <dsp:sp modelId="{FB16809C-DE48-4EEB-AC0E-29DE3A444723}">
      <dsp:nvSpPr>
        <dsp:cNvPr id="0" name=""/>
        <dsp:cNvSpPr/>
      </dsp:nvSpPr>
      <dsp:spPr>
        <a:xfrm>
          <a:off x="4117531" y="866892"/>
          <a:ext cx="1693189" cy="1027236"/>
        </a:xfrm>
        <a:prstGeom prst="roundRect">
          <a:avLst>
            <a:gd name="adj" fmla="val 10000"/>
          </a:avLst>
        </a:prstGeom>
        <a:solidFill>
          <a:schemeClr val="accent5">
            <a:hueOff val="-1986775"/>
            <a:satOff val="7962"/>
            <a:lumOff val="1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rPr>
            <a:t>Staffing Management Plan</a:t>
          </a:r>
          <a:endParaRPr lang="en-US" sz="1800" b="1" kern="1200" dirty="0">
            <a:solidFill>
              <a:schemeClr val="tx1"/>
            </a:solidFill>
          </a:endParaRPr>
        </a:p>
      </dsp:txBody>
      <dsp:txXfrm>
        <a:off x="4147618" y="896979"/>
        <a:ext cx="1633015" cy="967062"/>
      </dsp:txXfrm>
    </dsp:sp>
    <dsp:sp modelId="{1838F044-98B3-4D4C-BE13-CD79B278D158}">
      <dsp:nvSpPr>
        <dsp:cNvPr id="0" name=""/>
        <dsp:cNvSpPr/>
      </dsp:nvSpPr>
      <dsp:spPr>
        <a:xfrm rot="5400000">
          <a:off x="4927632" y="2300493"/>
          <a:ext cx="72987" cy="213906"/>
        </a:xfrm>
        <a:prstGeom prst="leftRightArrow">
          <a:avLst>
            <a:gd name="adj1" fmla="val 60000"/>
            <a:gd name="adj2" fmla="val 50000"/>
          </a:avLst>
        </a:prstGeom>
        <a:solidFill>
          <a:schemeClr val="accent5">
            <a:hueOff val="-1986775"/>
            <a:satOff val="7962"/>
            <a:lumOff val="172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b="1" kern="1200" dirty="0">
            <a:solidFill>
              <a:schemeClr val="tx1"/>
            </a:solidFill>
          </a:endParaRPr>
        </a:p>
      </dsp:txBody>
      <dsp:txXfrm>
        <a:off x="4949528" y="2343274"/>
        <a:ext cx="29195" cy="128344"/>
      </dsp:txXfrm>
    </dsp:sp>
    <dsp:sp modelId="{FFEA5146-68B9-4F4F-98B0-EFC633230E4E}">
      <dsp:nvSpPr>
        <dsp:cNvPr id="0" name=""/>
        <dsp:cNvSpPr/>
      </dsp:nvSpPr>
      <dsp:spPr>
        <a:xfrm>
          <a:off x="4154536" y="2920765"/>
          <a:ext cx="1619177" cy="955173"/>
        </a:xfrm>
        <a:prstGeom prst="roundRect">
          <a:avLst>
            <a:gd name="adj" fmla="val 10000"/>
          </a:avLst>
        </a:prstGeom>
        <a:solidFill>
          <a:schemeClr val="accent5">
            <a:hueOff val="-3973551"/>
            <a:satOff val="15924"/>
            <a:lumOff val="34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rPr>
            <a:t>Project Organization Charts</a:t>
          </a:r>
          <a:endParaRPr lang="en-US" sz="1800" b="1" kern="1200" dirty="0">
            <a:solidFill>
              <a:schemeClr val="tx1"/>
            </a:solidFill>
          </a:endParaRPr>
        </a:p>
      </dsp:txBody>
      <dsp:txXfrm>
        <a:off x="4182512" y="2948741"/>
        <a:ext cx="1563225" cy="899221"/>
      </dsp:txXfrm>
    </dsp:sp>
    <dsp:sp modelId="{F34A531E-65DD-4269-83B5-DE367670187F}">
      <dsp:nvSpPr>
        <dsp:cNvPr id="0" name=""/>
        <dsp:cNvSpPr/>
      </dsp:nvSpPr>
      <dsp:spPr>
        <a:xfrm rot="9000000">
          <a:off x="3946876" y="3857638"/>
          <a:ext cx="72987" cy="213906"/>
        </a:xfrm>
        <a:prstGeom prst="leftRightArrow">
          <a:avLst>
            <a:gd name="adj1" fmla="val 60000"/>
            <a:gd name="adj2" fmla="val 50000"/>
          </a:avLst>
        </a:prstGeom>
        <a:solidFill>
          <a:schemeClr val="accent5">
            <a:hueOff val="-3973551"/>
            <a:satOff val="15924"/>
            <a:lumOff val="345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b="1" kern="1200" dirty="0">
            <a:solidFill>
              <a:schemeClr val="tx1"/>
            </a:solidFill>
          </a:endParaRPr>
        </a:p>
      </dsp:txBody>
      <dsp:txXfrm rot="10800000">
        <a:off x="3968772" y="3900419"/>
        <a:ext cx="29195" cy="128344"/>
      </dsp:txXfrm>
    </dsp:sp>
    <dsp:sp modelId="{7645F85C-8943-4591-B630-9F3FD2DD56D4}">
      <dsp:nvSpPr>
        <dsp:cNvPr id="0" name=""/>
        <dsp:cNvSpPr/>
      </dsp:nvSpPr>
      <dsp:spPr>
        <a:xfrm>
          <a:off x="2495628" y="4063415"/>
          <a:ext cx="1441989" cy="687716"/>
        </a:xfrm>
        <a:prstGeom prst="roundRect">
          <a:avLst>
            <a:gd name="adj" fmla="val 10000"/>
          </a:avLst>
        </a:prstGeom>
        <a:solidFill>
          <a:schemeClr val="accent5">
            <a:hueOff val="-5960326"/>
            <a:satOff val="23887"/>
            <a:lumOff val="5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rPr>
            <a:t>Staff Release Plan</a:t>
          </a:r>
          <a:endParaRPr lang="en-US" sz="1800" b="1" kern="1200" dirty="0">
            <a:solidFill>
              <a:schemeClr val="tx1"/>
            </a:solidFill>
          </a:endParaRPr>
        </a:p>
      </dsp:txBody>
      <dsp:txXfrm>
        <a:off x="2515771" y="4083558"/>
        <a:ext cx="1401703" cy="647430"/>
      </dsp:txXfrm>
    </dsp:sp>
    <dsp:sp modelId="{C3406F62-75CF-49FB-A293-FF4F028A7839}">
      <dsp:nvSpPr>
        <dsp:cNvPr id="0" name=""/>
        <dsp:cNvSpPr/>
      </dsp:nvSpPr>
      <dsp:spPr>
        <a:xfrm rot="12600000">
          <a:off x="2370786" y="3833045"/>
          <a:ext cx="72987" cy="213906"/>
        </a:xfrm>
        <a:prstGeom prst="leftRightArrow">
          <a:avLst>
            <a:gd name="adj1" fmla="val 60000"/>
            <a:gd name="adj2" fmla="val 50000"/>
          </a:avLst>
        </a:prstGeom>
        <a:solidFill>
          <a:schemeClr val="accent5">
            <a:hueOff val="-5960326"/>
            <a:satOff val="23887"/>
            <a:lumOff val="517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b="1" kern="1200" dirty="0">
            <a:solidFill>
              <a:schemeClr val="tx1"/>
            </a:solidFill>
          </a:endParaRPr>
        </a:p>
      </dsp:txBody>
      <dsp:txXfrm rot="10800000">
        <a:off x="2392682" y="3875826"/>
        <a:ext cx="29195" cy="128344"/>
      </dsp:txXfrm>
    </dsp:sp>
    <dsp:sp modelId="{4536B9B4-9864-4358-B96E-D9816435237C}">
      <dsp:nvSpPr>
        <dsp:cNvPr id="0" name=""/>
        <dsp:cNvSpPr/>
      </dsp:nvSpPr>
      <dsp:spPr>
        <a:xfrm>
          <a:off x="742479" y="2980121"/>
          <a:ext cx="1453283" cy="836461"/>
        </a:xfrm>
        <a:prstGeom prst="roundRect">
          <a:avLst>
            <a:gd name="adj" fmla="val 10000"/>
          </a:avLst>
        </a:prstGeom>
        <a:solidFill>
          <a:schemeClr val="accent5">
            <a:hueOff val="-7947101"/>
            <a:satOff val="31849"/>
            <a:lumOff val="69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rPr>
            <a:t>Training Needs</a:t>
          </a:r>
          <a:endParaRPr lang="en-US" sz="1800" b="1" kern="1200" dirty="0">
            <a:solidFill>
              <a:schemeClr val="tx1"/>
            </a:solidFill>
          </a:endParaRPr>
        </a:p>
      </dsp:txBody>
      <dsp:txXfrm>
        <a:off x="766978" y="3004620"/>
        <a:ext cx="1404285" cy="787463"/>
      </dsp:txXfrm>
    </dsp:sp>
    <dsp:sp modelId="{D99B37D1-DC48-4696-8E6D-B3297A773CEF}">
      <dsp:nvSpPr>
        <dsp:cNvPr id="0" name=""/>
        <dsp:cNvSpPr/>
      </dsp:nvSpPr>
      <dsp:spPr>
        <a:xfrm rot="16200000">
          <a:off x="1432627" y="2264464"/>
          <a:ext cx="72987" cy="213906"/>
        </a:xfrm>
        <a:prstGeom prst="leftRightArrow">
          <a:avLst>
            <a:gd name="adj1" fmla="val 60000"/>
            <a:gd name="adj2" fmla="val 50000"/>
          </a:avLst>
        </a:prstGeom>
        <a:solidFill>
          <a:schemeClr val="accent5">
            <a:hueOff val="-7947101"/>
            <a:satOff val="31849"/>
            <a:lumOff val="690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b="1" kern="1200" dirty="0">
            <a:solidFill>
              <a:schemeClr val="tx1"/>
            </a:solidFill>
          </a:endParaRPr>
        </a:p>
      </dsp:txBody>
      <dsp:txXfrm>
        <a:off x="1454523" y="2307245"/>
        <a:ext cx="29195" cy="128344"/>
      </dsp:txXfrm>
    </dsp:sp>
    <dsp:sp modelId="{3BF96FBB-810C-4ED8-AB6E-E0360C9B4CCB}">
      <dsp:nvSpPr>
        <dsp:cNvPr id="0" name=""/>
        <dsp:cNvSpPr/>
      </dsp:nvSpPr>
      <dsp:spPr>
        <a:xfrm>
          <a:off x="760985" y="998308"/>
          <a:ext cx="1416271" cy="764405"/>
        </a:xfrm>
        <a:prstGeom prst="roundRect">
          <a:avLst>
            <a:gd name="adj" fmla="val 1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tx1"/>
              </a:solidFill>
            </a:rPr>
            <a:t>Recognition &amp; Awards</a:t>
          </a:r>
          <a:endParaRPr lang="en-US" sz="1800" b="1" kern="1200" dirty="0">
            <a:solidFill>
              <a:schemeClr val="tx1"/>
            </a:solidFill>
          </a:endParaRPr>
        </a:p>
      </dsp:txBody>
      <dsp:txXfrm>
        <a:off x="783374" y="1020697"/>
        <a:ext cx="1371493" cy="719627"/>
      </dsp:txXfrm>
    </dsp:sp>
    <dsp:sp modelId="{547E7234-0574-4A70-A419-4CB45B5ADBC8}">
      <dsp:nvSpPr>
        <dsp:cNvPr id="0" name=""/>
        <dsp:cNvSpPr/>
      </dsp:nvSpPr>
      <dsp:spPr>
        <a:xfrm rot="19800000">
          <a:off x="2226427" y="815256"/>
          <a:ext cx="72987" cy="213906"/>
        </a:xfrm>
        <a:prstGeom prst="leftRigh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b="1" kern="1200" dirty="0">
            <a:solidFill>
              <a:schemeClr val="tx1"/>
            </a:solidFill>
          </a:endParaRPr>
        </a:p>
      </dsp:txBody>
      <dsp:txXfrm>
        <a:off x="2248323" y="858037"/>
        <a:ext cx="29195" cy="1283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4C7FC6-2F01-46B0-B0E2-965989251FDB}" type="datetimeFigureOut">
              <a:rPr lang="en-US" smtClean="0"/>
              <a:t>11/19/2015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1B8DE2-37A8-4A8E-BF71-6270D430F22D}" type="slidenum">
              <a:rPr lang="en-US" smtClean="0"/>
              <a:t>‹#›</a:t>
            </a:fld>
            <a:endParaRPr lang="en-US" dirty="0"/>
          </a:p>
        </p:txBody>
      </p:sp>
    </p:spTree>
    <p:extLst>
      <p:ext uri="{BB962C8B-B14F-4D97-AF65-F5344CB8AC3E}">
        <p14:creationId xmlns:p14="http://schemas.microsoft.com/office/powerpoint/2010/main" val="3046486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4C7FC6-2F01-46B0-B0E2-965989251FDB}" type="datetimeFigureOut">
              <a:rPr lang="en-US" smtClean="0"/>
              <a:t>11/19/2015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1B8DE2-37A8-4A8E-BF71-6270D430F22D}" type="slidenum">
              <a:rPr lang="en-US" smtClean="0"/>
              <a:t>‹#›</a:t>
            </a:fld>
            <a:endParaRPr lang="en-US" dirty="0"/>
          </a:p>
        </p:txBody>
      </p:sp>
    </p:spTree>
    <p:extLst>
      <p:ext uri="{BB962C8B-B14F-4D97-AF65-F5344CB8AC3E}">
        <p14:creationId xmlns:p14="http://schemas.microsoft.com/office/powerpoint/2010/main" val="938415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4C7FC6-2F01-46B0-B0E2-965989251FDB}" type="datetimeFigureOut">
              <a:rPr lang="en-US" smtClean="0"/>
              <a:t>11/19/2015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1B8DE2-37A8-4A8E-BF71-6270D430F22D}" type="slidenum">
              <a:rPr lang="en-US" smtClean="0"/>
              <a:t>‹#›</a:t>
            </a:fld>
            <a:endParaRPr lang="en-US" dirty="0"/>
          </a:p>
        </p:txBody>
      </p:sp>
    </p:spTree>
    <p:extLst>
      <p:ext uri="{BB962C8B-B14F-4D97-AF65-F5344CB8AC3E}">
        <p14:creationId xmlns:p14="http://schemas.microsoft.com/office/powerpoint/2010/main" val="1609254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4C7FC6-2F01-46B0-B0E2-965989251FDB}" type="datetimeFigureOut">
              <a:rPr lang="en-US" smtClean="0"/>
              <a:t>11/19/2015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1B8DE2-37A8-4A8E-BF71-6270D430F22D}" type="slidenum">
              <a:rPr lang="en-US" smtClean="0"/>
              <a:t>‹#›</a:t>
            </a:fld>
            <a:endParaRPr lang="en-US" dirty="0"/>
          </a:p>
        </p:txBody>
      </p:sp>
    </p:spTree>
    <p:extLst>
      <p:ext uri="{BB962C8B-B14F-4D97-AF65-F5344CB8AC3E}">
        <p14:creationId xmlns:p14="http://schemas.microsoft.com/office/powerpoint/2010/main" val="93293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4C7FC6-2F01-46B0-B0E2-965989251FDB}" type="datetimeFigureOut">
              <a:rPr lang="en-US" smtClean="0"/>
              <a:t>11/19/2015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01B8DE2-37A8-4A8E-BF71-6270D430F22D}" type="slidenum">
              <a:rPr lang="en-US" smtClean="0"/>
              <a:t>‹#›</a:t>
            </a:fld>
            <a:endParaRPr lang="en-US" dirty="0"/>
          </a:p>
        </p:txBody>
      </p:sp>
    </p:spTree>
    <p:extLst>
      <p:ext uri="{BB962C8B-B14F-4D97-AF65-F5344CB8AC3E}">
        <p14:creationId xmlns:p14="http://schemas.microsoft.com/office/powerpoint/2010/main" val="111123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4C7FC6-2F01-46B0-B0E2-965989251FDB}" type="datetimeFigureOut">
              <a:rPr lang="en-US" smtClean="0"/>
              <a:t>11/19/2015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1B8DE2-37A8-4A8E-BF71-6270D430F22D}" type="slidenum">
              <a:rPr lang="en-US" smtClean="0"/>
              <a:t>‹#›</a:t>
            </a:fld>
            <a:endParaRPr lang="en-US" dirty="0"/>
          </a:p>
        </p:txBody>
      </p:sp>
    </p:spTree>
    <p:extLst>
      <p:ext uri="{BB962C8B-B14F-4D97-AF65-F5344CB8AC3E}">
        <p14:creationId xmlns:p14="http://schemas.microsoft.com/office/powerpoint/2010/main" val="2063664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4C7FC6-2F01-46B0-B0E2-965989251FDB}" type="datetimeFigureOut">
              <a:rPr lang="en-US" smtClean="0"/>
              <a:t>11/19/2015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01B8DE2-37A8-4A8E-BF71-6270D430F22D}" type="slidenum">
              <a:rPr lang="en-US" smtClean="0"/>
              <a:t>‹#›</a:t>
            </a:fld>
            <a:endParaRPr lang="en-US" dirty="0"/>
          </a:p>
        </p:txBody>
      </p:sp>
    </p:spTree>
    <p:extLst>
      <p:ext uri="{BB962C8B-B14F-4D97-AF65-F5344CB8AC3E}">
        <p14:creationId xmlns:p14="http://schemas.microsoft.com/office/powerpoint/2010/main" val="412733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4C7FC6-2F01-46B0-B0E2-965989251FDB}" type="datetimeFigureOut">
              <a:rPr lang="en-US" smtClean="0"/>
              <a:t>11/19/2015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01B8DE2-37A8-4A8E-BF71-6270D430F22D}" type="slidenum">
              <a:rPr lang="en-US" smtClean="0"/>
              <a:t>‹#›</a:t>
            </a:fld>
            <a:endParaRPr lang="en-US" dirty="0"/>
          </a:p>
        </p:txBody>
      </p:sp>
    </p:spTree>
    <p:extLst>
      <p:ext uri="{BB962C8B-B14F-4D97-AF65-F5344CB8AC3E}">
        <p14:creationId xmlns:p14="http://schemas.microsoft.com/office/powerpoint/2010/main" val="1832144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4C7FC6-2F01-46B0-B0E2-965989251FDB}" type="datetimeFigureOut">
              <a:rPr lang="en-US" smtClean="0"/>
              <a:t>11/19/2015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01B8DE2-37A8-4A8E-BF71-6270D430F22D}" type="slidenum">
              <a:rPr lang="en-US" smtClean="0"/>
              <a:t>‹#›</a:t>
            </a:fld>
            <a:endParaRPr lang="en-US" dirty="0"/>
          </a:p>
        </p:txBody>
      </p:sp>
    </p:spTree>
    <p:extLst>
      <p:ext uri="{BB962C8B-B14F-4D97-AF65-F5344CB8AC3E}">
        <p14:creationId xmlns:p14="http://schemas.microsoft.com/office/powerpoint/2010/main" val="836889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4C7FC6-2F01-46B0-B0E2-965989251FDB}" type="datetimeFigureOut">
              <a:rPr lang="en-US" smtClean="0"/>
              <a:t>11/19/2015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1B8DE2-37A8-4A8E-BF71-6270D430F22D}" type="slidenum">
              <a:rPr lang="en-US" smtClean="0"/>
              <a:t>‹#›</a:t>
            </a:fld>
            <a:endParaRPr lang="en-US" dirty="0"/>
          </a:p>
        </p:txBody>
      </p:sp>
    </p:spTree>
    <p:extLst>
      <p:ext uri="{BB962C8B-B14F-4D97-AF65-F5344CB8AC3E}">
        <p14:creationId xmlns:p14="http://schemas.microsoft.com/office/powerpoint/2010/main" val="919141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4C7FC6-2F01-46B0-B0E2-965989251FDB}" type="datetimeFigureOut">
              <a:rPr lang="en-US" smtClean="0"/>
              <a:t>11/19/2015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1B8DE2-37A8-4A8E-BF71-6270D430F22D}" type="slidenum">
              <a:rPr lang="en-US" smtClean="0"/>
              <a:t>‹#›</a:t>
            </a:fld>
            <a:endParaRPr lang="en-US" dirty="0"/>
          </a:p>
        </p:txBody>
      </p:sp>
    </p:spTree>
    <p:extLst>
      <p:ext uri="{BB962C8B-B14F-4D97-AF65-F5344CB8AC3E}">
        <p14:creationId xmlns:p14="http://schemas.microsoft.com/office/powerpoint/2010/main" val="3601610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C7FC6-2F01-46B0-B0E2-965989251FDB}" type="datetimeFigureOut">
              <a:rPr lang="en-US" smtClean="0"/>
              <a:t>11/19/2015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B8DE2-37A8-4A8E-BF71-6270D430F22D}" type="slidenum">
              <a:rPr lang="en-US" smtClean="0"/>
              <a:t>‹#›</a:t>
            </a:fld>
            <a:endParaRPr lang="en-US" dirty="0"/>
          </a:p>
        </p:txBody>
      </p:sp>
    </p:spTree>
    <p:extLst>
      <p:ext uri="{BB962C8B-B14F-4D97-AF65-F5344CB8AC3E}">
        <p14:creationId xmlns:p14="http://schemas.microsoft.com/office/powerpoint/2010/main" val="15132199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905000"/>
            <a:ext cx="9144000" cy="1470025"/>
          </a:xfrm>
        </p:spPr>
        <p:style>
          <a:lnRef idx="0">
            <a:schemeClr val="accent1"/>
          </a:lnRef>
          <a:fillRef idx="3">
            <a:schemeClr val="accent1"/>
          </a:fillRef>
          <a:effectRef idx="3">
            <a:schemeClr val="accent1"/>
          </a:effectRef>
          <a:fontRef idx="minor">
            <a:schemeClr val="lt1"/>
          </a:fontRef>
        </p:style>
        <p:txBody>
          <a:bodyPr/>
          <a:lstStyle/>
          <a:p>
            <a:r>
              <a:rPr lang="en-US" dirty="0" smtClean="0"/>
              <a:t>Lecture </a:t>
            </a:r>
            <a:r>
              <a:rPr lang="en-US" dirty="0" smtClean="0"/>
              <a:t>“8”</a:t>
            </a:r>
            <a:r>
              <a:rPr lang="en-US" dirty="0" smtClean="0"/>
              <a:t/>
            </a:r>
            <a:br>
              <a:rPr lang="en-US" dirty="0" smtClean="0"/>
            </a:br>
            <a:r>
              <a:rPr lang="en-US" dirty="0" smtClean="0"/>
              <a:t>Manage Project Team</a:t>
            </a:r>
            <a:endParaRPr lang="en-US" dirty="0"/>
          </a:p>
        </p:txBody>
      </p:sp>
      <p:sp>
        <p:nvSpPr>
          <p:cNvPr id="3" name="Subtitle 2"/>
          <p:cNvSpPr>
            <a:spLocks noGrp="1"/>
          </p:cNvSpPr>
          <p:nvPr>
            <p:ph type="subTitle" idx="1"/>
          </p:nvPr>
        </p:nvSpPr>
        <p:spPr/>
        <p:txBody>
          <a:bodyPr>
            <a:normAutofit/>
          </a:bodyPr>
          <a:lstStyle/>
          <a:p>
            <a:pPr marL="457200" indent="-457200" algn="l">
              <a:buFont typeface="Courier New" pitchFamily="49" charset="0"/>
              <a:buChar char="o"/>
            </a:pPr>
            <a:r>
              <a:rPr lang="en-US" dirty="0" smtClean="0">
                <a:solidFill>
                  <a:schemeClr val="tx1"/>
                </a:solidFill>
              </a:rPr>
              <a:t>Inputs</a:t>
            </a:r>
          </a:p>
          <a:p>
            <a:pPr marL="457200" indent="-457200" algn="l">
              <a:buFont typeface="Courier New" pitchFamily="49" charset="0"/>
              <a:buChar char="o"/>
            </a:pPr>
            <a:r>
              <a:rPr lang="en-US" dirty="0" smtClean="0">
                <a:solidFill>
                  <a:schemeClr val="tx1"/>
                </a:solidFill>
              </a:rPr>
              <a:t>Tools &amp; Techniques</a:t>
            </a:r>
          </a:p>
          <a:p>
            <a:pPr marL="457200" indent="-457200" algn="l">
              <a:buFont typeface="Courier New" pitchFamily="49" charset="0"/>
              <a:buChar char="o"/>
            </a:pPr>
            <a:r>
              <a:rPr lang="en-US" dirty="0" smtClean="0">
                <a:solidFill>
                  <a:schemeClr val="tx1"/>
                </a:solidFill>
              </a:rPr>
              <a:t>Outputs</a:t>
            </a:r>
            <a:endParaRPr lang="en-US" dirty="0">
              <a:solidFill>
                <a:schemeClr val="tx1"/>
              </a:solidFill>
            </a:endParaRPr>
          </a:p>
        </p:txBody>
      </p:sp>
    </p:spTree>
    <p:extLst>
      <p:ext uri="{BB962C8B-B14F-4D97-AF65-F5344CB8AC3E}">
        <p14:creationId xmlns:p14="http://schemas.microsoft.com/office/powerpoint/2010/main" val="5858988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3200" b="1" dirty="0" smtClean="0"/>
              <a:t>Issue Log and Work Performance Reports</a:t>
            </a:r>
            <a:endParaRPr lang="en-US" sz="3200" b="1" dirty="0"/>
          </a:p>
        </p:txBody>
      </p:sp>
      <p:sp>
        <p:nvSpPr>
          <p:cNvPr id="3" name="Rounded Rectangle 2"/>
          <p:cNvSpPr/>
          <p:nvPr/>
        </p:nvSpPr>
        <p:spPr>
          <a:xfrm>
            <a:off x="360528" y="1264205"/>
            <a:ext cx="8382000" cy="11430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dirty="0" smtClean="0"/>
              <a:t>Issues arise in the course of managing the project team. An issue log can be used to document and monitor who is responsible for resolving specific issues by a target date </a:t>
            </a:r>
            <a:endParaRPr lang="en-US" sz="2400" dirty="0"/>
          </a:p>
        </p:txBody>
      </p:sp>
      <p:grpSp>
        <p:nvGrpSpPr>
          <p:cNvPr id="4" name="Group 3"/>
          <p:cNvGrpSpPr/>
          <p:nvPr/>
        </p:nvGrpSpPr>
        <p:grpSpPr>
          <a:xfrm>
            <a:off x="381000" y="2971800"/>
            <a:ext cx="8534400" cy="1447800"/>
            <a:chOff x="0" y="2101120"/>
            <a:chExt cx="9144000" cy="898560"/>
          </a:xfrm>
        </p:grpSpPr>
        <p:sp>
          <p:nvSpPr>
            <p:cNvPr id="5" name="Rounded Rectangle 4"/>
            <p:cNvSpPr/>
            <p:nvPr/>
          </p:nvSpPr>
          <p:spPr>
            <a:xfrm>
              <a:off x="0" y="2101120"/>
              <a:ext cx="9144000" cy="898560"/>
            </a:xfrm>
            <a:prstGeom prst="roundRect">
              <a:avLst/>
            </a:prstGeom>
          </p:spPr>
          <p:style>
            <a:lnRef idx="1">
              <a:schemeClr val="accent2"/>
            </a:lnRef>
            <a:fillRef idx="2">
              <a:schemeClr val="accent2"/>
            </a:fillRef>
            <a:effectRef idx="1">
              <a:schemeClr val="accent2"/>
            </a:effectRef>
            <a:fontRef idx="minor">
              <a:schemeClr val="dk1"/>
            </a:fontRef>
          </p:style>
        </p:sp>
        <p:sp>
          <p:nvSpPr>
            <p:cNvPr id="6" name="Rounded Rectangle 4"/>
            <p:cNvSpPr/>
            <p:nvPr/>
          </p:nvSpPr>
          <p:spPr>
            <a:xfrm>
              <a:off x="43864" y="2144984"/>
              <a:ext cx="9056272" cy="81083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en-US" sz="2400" dirty="0" smtClean="0">
                  <a:solidFill>
                    <a:schemeClr val="tx1"/>
                  </a:solidFill>
                </a:rPr>
                <a:t>Work performance reports provide documentation about the current project status compared to project forecasts. Performance areas that can help with project team management include results from;</a:t>
              </a:r>
              <a:endParaRPr lang="en-US" sz="2400" kern="1200" dirty="0">
                <a:solidFill>
                  <a:schemeClr val="tx1"/>
                </a:solidFill>
              </a:endParaRPr>
            </a:p>
          </p:txBody>
        </p:sp>
      </p:grpSp>
      <p:sp>
        <p:nvSpPr>
          <p:cNvPr id="7" name="Rounded Rectangle 6"/>
          <p:cNvSpPr/>
          <p:nvPr/>
        </p:nvSpPr>
        <p:spPr>
          <a:xfrm>
            <a:off x="381000" y="4648200"/>
            <a:ext cx="2133600" cy="5334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Schedule Control</a:t>
            </a:r>
            <a:endParaRPr lang="en-US" dirty="0"/>
          </a:p>
        </p:txBody>
      </p:sp>
      <p:sp>
        <p:nvSpPr>
          <p:cNvPr id="8" name="Rounded Rectangle 7"/>
          <p:cNvSpPr/>
          <p:nvPr/>
        </p:nvSpPr>
        <p:spPr>
          <a:xfrm>
            <a:off x="2794664" y="4643651"/>
            <a:ext cx="1600200" cy="5334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Cost Control</a:t>
            </a:r>
            <a:endParaRPr lang="en-US" dirty="0"/>
          </a:p>
        </p:txBody>
      </p:sp>
      <p:sp>
        <p:nvSpPr>
          <p:cNvPr id="9" name="Rounded Rectangle 8"/>
          <p:cNvSpPr/>
          <p:nvPr/>
        </p:nvSpPr>
        <p:spPr>
          <a:xfrm>
            <a:off x="4715872" y="4643651"/>
            <a:ext cx="1676400" cy="5334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Quality Control</a:t>
            </a:r>
            <a:endParaRPr lang="en-US" dirty="0"/>
          </a:p>
        </p:txBody>
      </p:sp>
      <p:sp>
        <p:nvSpPr>
          <p:cNvPr id="10" name="Rounded Rectangle 9"/>
          <p:cNvSpPr/>
          <p:nvPr/>
        </p:nvSpPr>
        <p:spPr>
          <a:xfrm>
            <a:off x="6764745" y="4643651"/>
            <a:ext cx="2133600" cy="5334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Scope Validation </a:t>
            </a:r>
            <a:endParaRPr lang="en-US" dirty="0"/>
          </a:p>
        </p:txBody>
      </p:sp>
      <p:sp>
        <p:nvSpPr>
          <p:cNvPr id="11" name="Rounded Rectangle 10"/>
          <p:cNvSpPr/>
          <p:nvPr/>
        </p:nvSpPr>
        <p:spPr>
          <a:xfrm>
            <a:off x="533400" y="5638800"/>
            <a:ext cx="8209128"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The information from performance reports and related forecasts assists in determining future human resource requirements, recognition and rewards and updates in the staffing management plan</a:t>
            </a:r>
            <a:endParaRPr lang="en-US" sz="2400" dirty="0"/>
          </a:p>
        </p:txBody>
      </p:sp>
    </p:spTree>
    <p:extLst>
      <p:ext uri="{BB962C8B-B14F-4D97-AF65-F5344CB8AC3E}">
        <p14:creationId xmlns:p14="http://schemas.microsoft.com/office/powerpoint/2010/main" val="2586660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3200" b="1" dirty="0" smtClean="0"/>
              <a:t>Work Performance Reports</a:t>
            </a:r>
            <a:endParaRPr lang="en-US" sz="3200" b="1" dirty="0"/>
          </a:p>
        </p:txBody>
      </p:sp>
      <p:sp>
        <p:nvSpPr>
          <p:cNvPr id="3" name="Rounded Rectangle 2"/>
          <p:cNvSpPr/>
          <p:nvPr/>
        </p:nvSpPr>
        <p:spPr>
          <a:xfrm>
            <a:off x="152400" y="990600"/>
            <a:ext cx="5410200" cy="2514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smtClean="0"/>
              <a:t>Examples of Work Performance Reports include;</a:t>
            </a:r>
          </a:p>
          <a:p>
            <a:pPr marL="285750" indent="-285750">
              <a:buFontTx/>
              <a:buChar char="-"/>
            </a:pPr>
            <a:r>
              <a:rPr lang="en-US" sz="2000" dirty="0" smtClean="0"/>
              <a:t>Status Reports</a:t>
            </a:r>
          </a:p>
          <a:p>
            <a:pPr marL="285750" indent="-285750">
              <a:buFontTx/>
              <a:buChar char="-"/>
            </a:pPr>
            <a:r>
              <a:rPr lang="en-US" sz="2000" dirty="0" smtClean="0"/>
              <a:t>Memos</a:t>
            </a:r>
          </a:p>
          <a:p>
            <a:pPr marL="285750" indent="-285750">
              <a:buFontTx/>
              <a:buChar char="-"/>
            </a:pPr>
            <a:r>
              <a:rPr lang="en-US" sz="2000" dirty="0" smtClean="0"/>
              <a:t>Justifications</a:t>
            </a:r>
          </a:p>
          <a:p>
            <a:pPr marL="285750" indent="-285750">
              <a:buFontTx/>
              <a:buChar char="-"/>
            </a:pPr>
            <a:r>
              <a:rPr lang="en-US" sz="2000" dirty="0" smtClean="0"/>
              <a:t>Information notes</a:t>
            </a:r>
          </a:p>
          <a:p>
            <a:pPr marL="285750" indent="-285750">
              <a:buFontTx/>
              <a:buChar char="-"/>
            </a:pPr>
            <a:r>
              <a:rPr lang="en-US" sz="2000" dirty="0" smtClean="0"/>
              <a:t>Recommendations</a:t>
            </a:r>
          </a:p>
          <a:p>
            <a:pPr marL="285750" indent="-285750">
              <a:buFontTx/>
              <a:buChar char="-"/>
            </a:pPr>
            <a:r>
              <a:rPr lang="en-US" sz="2000" dirty="0" smtClean="0"/>
              <a:t>Updates</a:t>
            </a:r>
            <a:endParaRPr lang="en-US" sz="2000" dirty="0"/>
          </a:p>
        </p:txBody>
      </p:sp>
      <p:sp>
        <p:nvSpPr>
          <p:cNvPr id="5" name="Content Placeholder 4"/>
          <p:cNvSpPr>
            <a:spLocks noGrp="1"/>
          </p:cNvSpPr>
          <p:nvPr>
            <p:ph idx="1"/>
          </p:nvPr>
        </p:nvSpPr>
        <p:spPr>
          <a:xfrm>
            <a:off x="152400" y="4038600"/>
            <a:ext cx="8763000" cy="2011363"/>
          </a:xfrm>
        </p:spPr>
        <p:txBody>
          <a:bodyPr>
            <a:normAutofit fontScale="77500" lnSpcReduction="20000"/>
          </a:bodyPr>
          <a:lstStyle/>
          <a:p>
            <a:pPr marL="0" indent="0" algn="just">
              <a:buNone/>
            </a:pPr>
            <a:r>
              <a:rPr lang="en-US" dirty="0" smtClean="0"/>
              <a:t>Work Performance Reports are the physical or electronic representation of work performance information compiled in project documents, intended to generate decisions, actions or awareness. Specific work performance metrics may be defined at the start of the project and included in the normal work performance reports provided to key stakeholders.</a:t>
            </a:r>
            <a:endParaRPr lang="en-US" dirty="0"/>
          </a:p>
        </p:txBody>
      </p:sp>
    </p:spTree>
    <p:extLst>
      <p:ext uri="{BB962C8B-B14F-4D97-AF65-F5344CB8AC3E}">
        <p14:creationId xmlns:p14="http://schemas.microsoft.com/office/powerpoint/2010/main" val="416911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348063951"/>
              </p:ext>
            </p:extLst>
          </p:nvPr>
        </p:nvGraphicFramePr>
        <p:xfrm>
          <a:off x="152400" y="1066800"/>
          <a:ext cx="88392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0" y="0"/>
            <a:ext cx="9144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3200" b="1" dirty="0" smtClean="0"/>
              <a:t>Tools &amp; Techniques</a:t>
            </a:r>
            <a:endParaRPr lang="en-US" sz="3200" b="1" dirty="0"/>
          </a:p>
        </p:txBody>
      </p:sp>
    </p:spTree>
    <p:extLst>
      <p:ext uri="{BB962C8B-B14F-4D97-AF65-F5344CB8AC3E}">
        <p14:creationId xmlns:p14="http://schemas.microsoft.com/office/powerpoint/2010/main" val="2035840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28600" y="1219200"/>
            <a:ext cx="8686800" cy="28194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400" dirty="0" smtClean="0"/>
              <a:t>Objectives for conducting performance appraisals during the course of a project can include;</a:t>
            </a:r>
          </a:p>
          <a:p>
            <a:pPr marL="342900" indent="-342900">
              <a:buAutoNum type="arabicPeriod"/>
            </a:pPr>
            <a:r>
              <a:rPr lang="en-US" sz="2400" dirty="0" smtClean="0"/>
              <a:t>Clarification of roles and responsibilities</a:t>
            </a:r>
          </a:p>
          <a:p>
            <a:pPr marL="342900" indent="-342900">
              <a:buAutoNum type="arabicPeriod"/>
            </a:pPr>
            <a:r>
              <a:rPr lang="en-US" sz="2400" dirty="0" smtClean="0"/>
              <a:t>Constructive feedback to team members</a:t>
            </a:r>
          </a:p>
          <a:p>
            <a:pPr marL="342900" indent="-342900">
              <a:buAutoNum type="arabicPeriod"/>
            </a:pPr>
            <a:r>
              <a:rPr lang="en-US" sz="2400" dirty="0" smtClean="0"/>
              <a:t>Discovery of unknown or unresolved issues</a:t>
            </a:r>
          </a:p>
          <a:p>
            <a:pPr marL="342900" indent="-342900">
              <a:buAutoNum type="arabicPeriod"/>
            </a:pPr>
            <a:r>
              <a:rPr lang="en-US" sz="2400" dirty="0" smtClean="0"/>
              <a:t>Development of individual training plans</a:t>
            </a:r>
          </a:p>
          <a:p>
            <a:pPr marL="342900" indent="-342900">
              <a:buAutoNum type="arabicPeriod"/>
            </a:pPr>
            <a:r>
              <a:rPr lang="en-US" sz="2400" dirty="0" smtClean="0"/>
              <a:t>Establishments of specific goals for future time periods</a:t>
            </a:r>
          </a:p>
        </p:txBody>
      </p:sp>
      <p:sp>
        <p:nvSpPr>
          <p:cNvPr id="3" name="Rounded Rectangle 2"/>
          <p:cNvSpPr/>
          <p:nvPr/>
        </p:nvSpPr>
        <p:spPr>
          <a:xfrm>
            <a:off x="381000" y="4495800"/>
            <a:ext cx="8534400" cy="16002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smtClean="0"/>
              <a:t>The need for formal or informal project performance appraisals depends on the length of the project, complexity of the project, organizational policy, labor contract requirements and the amount and quality of regular communication. </a:t>
            </a:r>
            <a:endParaRPr lang="en-US" sz="2400" dirty="0"/>
          </a:p>
        </p:txBody>
      </p:sp>
      <p:sp>
        <p:nvSpPr>
          <p:cNvPr id="4" name="Rectangle 3"/>
          <p:cNvSpPr/>
          <p:nvPr/>
        </p:nvSpPr>
        <p:spPr>
          <a:xfrm>
            <a:off x="0" y="0"/>
            <a:ext cx="9144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3200" b="1" dirty="0" smtClean="0"/>
              <a:t>Project Performance Appraisals</a:t>
            </a:r>
            <a:endParaRPr lang="en-US" sz="3200" b="1" dirty="0"/>
          </a:p>
        </p:txBody>
      </p:sp>
    </p:spTree>
    <p:extLst>
      <p:ext uri="{BB962C8B-B14F-4D97-AF65-F5344CB8AC3E}">
        <p14:creationId xmlns:p14="http://schemas.microsoft.com/office/powerpoint/2010/main" val="37682435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129145" y="152400"/>
            <a:ext cx="6705600" cy="6858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b="1" dirty="0" smtClean="0"/>
              <a:t>Conflict Management</a:t>
            </a:r>
            <a:endParaRPr lang="en-US" sz="2800" b="1" dirty="0"/>
          </a:p>
        </p:txBody>
      </p:sp>
      <p:graphicFrame>
        <p:nvGraphicFramePr>
          <p:cNvPr id="3" name="Diagram 2"/>
          <p:cNvGraphicFramePr/>
          <p:nvPr>
            <p:extLst>
              <p:ext uri="{D42A27DB-BD31-4B8C-83A1-F6EECF244321}">
                <p14:modId xmlns:p14="http://schemas.microsoft.com/office/powerpoint/2010/main" val="2806951161"/>
              </p:ext>
            </p:extLst>
          </p:nvPr>
        </p:nvGraphicFramePr>
        <p:xfrm>
          <a:off x="152400" y="1219200"/>
          <a:ext cx="8763000" cy="546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ounded Rectangle 3"/>
          <p:cNvSpPr/>
          <p:nvPr/>
        </p:nvSpPr>
        <p:spPr>
          <a:xfrm>
            <a:off x="4191000" y="1371600"/>
            <a:ext cx="3429000" cy="9144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b="1" dirty="0" smtClean="0"/>
              <a:t>Divergence of opinion lead to conflicts</a:t>
            </a:r>
            <a:endParaRPr lang="en-US" sz="2400" b="1" dirty="0"/>
          </a:p>
        </p:txBody>
      </p:sp>
    </p:spTree>
    <p:extLst>
      <p:ext uri="{BB962C8B-B14F-4D97-AF65-F5344CB8AC3E}">
        <p14:creationId xmlns:p14="http://schemas.microsoft.com/office/powerpoint/2010/main" val="5140084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129145" y="152400"/>
            <a:ext cx="6705600" cy="6858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b="1" dirty="0" smtClean="0"/>
              <a:t>Conflict Management</a:t>
            </a:r>
            <a:endParaRPr lang="en-US" sz="2800" b="1" dirty="0"/>
          </a:p>
        </p:txBody>
      </p:sp>
      <p:graphicFrame>
        <p:nvGraphicFramePr>
          <p:cNvPr id="3" name="Diagram 2"/>
          <p:cNvGraphicFramePr/>
          <p:nvPr>
            <p:extLst>
              <p:ext uri="{D42A27DB-BD31-4B8C-83A1-F6EECF244321}">
                <p14:modId xmlns:p14="http://schemas.microsoft.com/office/powerpoint/2010/main" val="1669095607"/>
              </p:ext>
            </p:extLst>
          </p:nvPr>
        </p:nvGraphicFramePr>
        <p:xfrm>
          <a:off x="228600" y="1066800"/>
          <a:ext cx="83820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93378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129145" y="152400"/>
            <a:ext cx="6705600" cy="68580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b="1" dirty="0" smtClean="0"/>
              <a:t>Conflict Management</a:t>
            </a:r>
            <a:endParaRPr lang="en-US" sz="28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345" y="2438400"/>
            <a:ext cx="8453489"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ular Callout 2"/>
          <p:cNvSpPr/>
          <p:nvPr/>
        </p:nvSpPr>
        <p:spPr>
          <a:xfrm>
            <a:off x="255200" y="1094509"/>
            <a:ext cx="4621600" cy="1219200"/>
          </a:xfrm>
          <a:prstGeom prst="wedgeRectCallout">
            <a:avLst>
              <a:gd name="adj1" fmla="val 42679"/>
              <a:gd name="adj2" fmla="val 206818"/>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000" dirty="0" smtClean="0"/>
              <a:t>Both </a:t>
            </a:r>
            <a:r>
              <a:rPr lang="en-US" sz="2000" dirty="0"/>
              <a:t>sides agreeing to make small or superficial concessions. </a:t>
            </a:r>
            <a:r>
              <a:rPr lang="en-US" sz="2000" dirty="0" smtClean="0"/>
              <a:t>Both </a:t>
            </a:r>
            <a:r>
              <a:rPr lang="en-US" sz="2000" dirty="0"/>
              <a:t>parties make concession and bargaining to and reach a settlement to which both agree.</a:t>
            </a:r>
          </a:p>
        </p:txBody>
      </p:sp>
      <p:sp>
        <p:nvSpPr>
          <p:cNvPr id="5" name="Rectangular Callout 4"/>
          <p:cNvSpPr/>
          <p:nvPr/>
        </p:nvSpPr>
        <p:spPr>
          <a:xfrm>
            <a:off x="3213144" y="1059873"/>
            <a:ext cx="5092655" cy="1219200"/>
          </a:xfrm>
          <a:prstGeom prst="wedgeRectCallout">
            <a:avLst>
              <a:gd name="adj1" fmla="val 30688"/>
              <a:gd name="adj2" fmla="val 278409"/>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000" dirty="0" smtClean="0"/>
              <a:t>Cooperation </a:t>
            </a:r>
            <a:r>
              <a:rPr lang="en-US" sz="2000" dirty="0"/>
              <a:t>wherein one side agrees to other's wants. </a:t>
            </a:r>
            <a:r>
              <a:rPr lang="en-US" sz="2000" dirty="0" smtClean="0"/>
              <a:t>Usually </a:t>
            </a:r>
            <a:r>
              <a:rPr lang="en-US" sz="2000" dirty="0"/>
              <a:t>occurs when the outcome of the situation is very important to one person but less so to the other.</a:t>
            </a:r>
          </a:p>
        </p:txBody>
      </p:sp>
      <p:sp>
        <p:nvSpPr>
          <p:cNvPr id="6" name="Rectangular Callout 5"/>
          <p:cNvSpPr/>
          <p:nvPr/>
        </p:nvSpPr>
        <p:spPr>
          <a:xfrm>
            <a:off x="19672" y="2057400"/>
            <a:ext cx="5092655" cy="1219200"/>
          </a:xfrm>
          <a:prstGeom prst="wedgeRectCallout">
            <a:avLst>
              <a:gd name="adj1" fmla="val 71767"/>
              <a:gd name="adj2" fmla="val 57954"/>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000" dirty="0" smtClean="0"/>
              <a:t>Meeting </a:t>
            </a:r>
            <a:r>
              <a:rPr lang="en-US" sz="2000" dirty="0"/>
              <a:t>underlying needs of both parties. </a:t>
            </a:r>
            <a:br>
              <a:rPr lang="en-US" sz="2000" dirty="0"/>
            </a:br>
            <a:r>
              <a:rPr lang="en-US" sz="2000" dirty="0"/>
              <a:t>It allows assertiveness and cooperation in the search for a solution that meets the needs of all. </a:t>
            </a:r>
          </a:p>
        </p:txBody>
      </p:sp>
      <p:sp>
        <p:nvSpPr>
          <p:cNvPr id="7" name="Rectangular Callout 6"/>
          <p:cNvSpPr/>
          <p:nvPr/>
        </p:nvSpPr>
        <p:spPr>
          <a:xfrm>
            <a:off x="1828800" y="914400"/>
            <a:ext cx="5092655" cy="1219200"/>
          </a:xfrm>
          <a:prstGeom prst="wedgeRectCallout">
            <a:avLst>
              <a:gd name="adj1" fmla="val -18009"/>
              <a:gd name="adj2" fmla="val 155137"/>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000" dirty="0" smtClean="0"/>
              <a:t>It is </a:t>
            </a:r>
            <a:r>
              <a:rPr lang="en-US" sz="2000" dirty="0"/>
              <a:t>used when outcome is more important than relationship, e.g., in emergencies. </a:t>
            </a:r>
            <a:br>
              <a:rPr lang="en-US" sz="2000" dirty="0"/>
            </a:br>
            <a:r>
              <a:rPr lang="en-US" sz="2000" dirty="0"/>
              <a:t>This also involves assertiveness but not cooperation. </a:t>
            </a:r>
          </a:p>
        </p:txBody>
      </p:sp>
      <p:sp>
        <p:nvSpPr>
          <p:cNvPr id="9" name="Rectangular Callout 8"/>
          <p:cNvSpPr/>
          <p:nvPr/>
        </p:nvSpPr>
        <p:spPr>
          <a:xfrm>
            <a:off x="2566000" y="1059872"/>
            <a:ext cx="5739799" cy="1378527"/>
          </a:xfrm>
          <a:prstGeom prst="wedgeRectCallout">
            <a:avLst>
              <a:gd name="adj1" fmla="val -24078"/>
              <a:gd name="adj2" fmla="val 251556"/>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000" dirty="0" smtClean="0"/>
              <a:t>Can </a:t>
            </a:r>
            <a:r>
              <a:rPr lang="en-US" sz="2000" dirty="0"/>
              <a:t>mean running away but evasion or delay can be appropriate and constructive. </a:t>
            </a:r>
            <a:r>
              <a:rPr lang="en-US" sz="2000" dirty="0" smtClean="0"/>
              <a:t>This </a:t>
            </a:r>
            <a:r>
              <a:rPr lang="en-US" sz="2000" dirty="0"/>
              <a:t>approach can be useful in highly emotional situations where time is needed to gain perspective.</a:t>
            </a:r>
            <a:r>
              <a:rPr lang="en-US" sz="2000" b="1" dirty="0"/>
              <a:t/>
            </a:r>
            <a:br>
              <a:rPr lang="en-US" sz="2000" b="1" dirty="0"/>
            </a:br>
            <a:endParaRPr lang="en-US" sz="2000" dirty="0"/>
          </a:p>
        </p:txBody>
      </p:sp>
    </p:spTree>
    <p:extLst>
      <p:ext uri="{BB962C8B-B14F-4D97-AF65-F5344CB8AC3E}">
        <p14:creationId xmlns:p14="http://schemas.microsoft.com/office/powerpoint/2010/main" val="137037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3"/>
                                        </p:tgtEl>
                                      </p:cBhvr>
                                    </p:animEffect>
                                    <p:set>
                                      <p:cBhvr>
                                        <p:cTn id="12" dur="1" fill="hold">
                                          <p:stCondLst>
                                            <p:cond delay="499"/>
                                          </p:stCondLst>
                                        </p:cTn>
                                        <p:tgtEl>
                                          <p:spTgt spid="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5"/>
                                        </p:tgtEl>
                                      </p:cBhvr>
                                    </p:animEffect>
                                    <p:set>
                                      <p:cBhvr>
                                        <p:cTn id="22" dur="1" fill="hold">
                                          <p:stCondLst>
                                            <p:cond delay="499"/>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6"/>
                                        </p:tgtEl>
                                      </p:cBhvr>
                                    </p:animEffect>
                                    <p:set>
                                      <p:cBhvr>
                                        <p:cTn id="32" dur="1" fill="hold">
                                          <p:stCondLst>
                                            <p:cond delay="499"/>
                                          </p:stCondLst>
                                        </p:cTn>
                                        <p:tgtEl>
                                          <p:spTgt spid="6"/>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down)">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500"/>
                                        <p:tgtEl>
                                          <p:spTgt spid="7"/>
                                        </p:tgtEl>
                                      </p:cBhvr>
                                    </p:animEffect>
                                    <p:set>
                                      <p:cBhvr>
                                        <p:cTn id="42" dur="1" fill="hold">
                                          <p:stCondLst>
                                            <p:cond delay="499"/>
                                          </p:stCondLst>
                                        </p:cTn>
                                        <p:tgtEl>
                                          <p:spTgt spid="7"/>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down)">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1" nodeType="clickEffect">
                                  <p:stCondLst>
                                    <p:cond delay="0"/>
                                  </p:stCondLst>
                                  <p:childTnLst>
                                    <p:animEffect transition="out" filter="fade">
                                      <p:cBhvr>
                                        <p:cTn id="51" dur="500"/>
                                        <p:tgtEl>
                                          <p:spTgt spid="9"/>
                                        </p:tgtEl>
                                      </p:cBhvr>
                                    </p:animEffect>
                                    <p:set>
                                      <p:cBhvr>
                                        <p:cTn id="5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5" grpId="0" animBg="1"/>
      <p:bldP spid="5" grpId="1" animBg="1"/>
      <p:bldP spid="6" grpId="0" animBg="1"/>
      <p:bldP spid="6" grpId="1" animBg="1"/>
      <p:bldP spid="7" grpId="0" animBg="1"/>
      <p:bldP spid="7" grpId="1" animBg="1"/>
      <p:bldP spid="9" grpId="0" animBg="1"/>
      <p:bldP spid="9"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3200" b="1" dirty="0" smtClean="0"/>
              <a:t>Conflict Management</a:t>
            </a:r>
            <a:endParaRPr lang="en-US" sz="3200" b="1" dirty="0"/>
          </a:p>
        </p:txBody>
      </p:sp>
      <p:graphicFrame>
        <p:nvGraphicFramePr>
          <p:cNvPr id="3" name="Diagram 2"/>
          <p:cNvGraphicFramePr/>
          <p:nvPr>
            <p:extLst>
              <p:ext uri="{D42A27DB-BD31-4B8C-83A1-F6EECF244321}">
                <p14:modId xmlns:p14="http://schemas.microsoft.com/office/powerpoint/2010/main" val="12360372"/>
              </p:ext>
            </p:extLst>
          </p:nvPr>
        </p:nvGraphicFramePr>
        <p:xfrm>
          <a:off x="228600" y="914400"/>
          <a:ext cx="9067800" cy="579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715000" y="1066800"/>
            <a:ext cx="3276600" cy="1477328"/>
          </a:xfrm>
          <a:prstGeom prst="rect">
            <a:avLst/>
          </a:prstGeom>
          <a:noFill/>
        </p:spPr>
        <p:txBody>
          <a:bodyPr wrap="square" rtlCol="0">
            <a:spAutoFit/>
          </a:bodyPr>
          <a:lstStyle/>
          <a:p>
            <a:pPr algn="just"/>
            <a:r>
              <a:rPr lang="en-US" dirty="0" smtClean="0">
                <a:solidFill>
                  <a:srgbClr val="FF0000"/>
                </a:solidFill>
              </a:rPr>
              <a:t>Retreating from an actual or potential conflict situation; postponing the issue to be better prepared or to be resolved by others.</a:t>
            </a:r>
            <a:endParaRPr lang="en-US" dirty="0">
              <a:solidFill>
                <a:srgbClr val="FF0000"/>
              </a:solidFill>
            </a:endParaRPr>
          </a:p>
        </p:txBody>
      </p:sp>
      <p:sp>
        <p:nvSpPr>
          <p:cNvPr id="6" name="TextBox 5"/>
          <p:cNvSpPr txBox="1"/>
          <p:nvPr/>
        </p:nvSpPr>
        <p:spPr>
          <a:xfrm>
            <a:off x="0" y="2209800"/>
            <a:ext cx="2819400" cy="2031325"/>
          </a:xfrm>
          <a:prstGeom prst="rect">
            <a:avLst/>
          </a:prstGeom>
          <a:noFill/>
        </p:spPr>
        <p:txBody>
          <a:bodyPr wrap="square" rtlCol="0">
            <a:spAutoFit/>
          </a:bodyPr>
          <a:lstStyle/>
          <a:p>
            <a:pPr algn="just"/>
            <a:r>
              <a:rPr lang="en-US" dirty="0" smtClean="0">
                <a:solidFill>
                  <a:srgbClr val="FF0000"/>
                </a:solidFill>
              </a:rPr>
              <a:t>Emphasizing areas of agreement rather than areas of difference; conceding one’s position to the needs of others to maintain harmony and relationships.</a:t>
            </a:r>
            <a:endParaRPr lang="en-US" dirty="0">
              <a:solidFill>
                <a:srgbClr val="FF0000"/>
              </a:solidFill>
            </a:endParaRPr>
          </a:p>
        </p:txBody>
      </p:sp>
      <p:sp>
        <p:nvSpPr>
          <p:cNvPr id="7" name="TextBox 6"/>
          <p:cNvSpPr txBox="1"/>
          <p:nvPr/>
        </p:nvSpPr>
        <p:spPr>
          <a:xfrm>
            <a:off x="5742296" y="3040796"/>
            <a:ext cx="3276600" cy="1200329"/>
          </a:xfrm>
          <a:prstGeom prst="rect">
            <a:avLst/>
          </a:prstGeom>
          <a:noFill/>
        </p:spPr>
        <p:txBody>
          <a:bodyPr wrap="square" rtlCol="0">
            <a:spAutoFit/>
          </a:bodyPr>
          <a:lstStyle/>
          <a:p>
            <a:pPr algn="just"/>
            <a:r>
              <a:rPr lang="en-US" dirty="0" smtClean="0">
                <a:solidFill>
                  <a:srgbClr val="FF0000"/>
                </a:solidFill>
              </a:rPr>
              <a:t>Searching for solutions that bring some degree of satisfaction to all parties in order to temporarily or partially resolve the conflict.</a:t>
            </a:r>
            <a:endParaRPr lang="en-US" dirty="0">
              <a:solidFill>
                <a:srgbClr val="FF0000"/>
              </a:solidFill>
            </a:endParaRPr>
          </a:p>
        </p:txBody>
      </p:sp>
      <p:sp>
        <p:nvSpPr>
          <p:cNvPr id="8" name="TextBox 7"/>
          <p:cNvSpPr txBox="1"/>
          <p:nvPr/>
        </p:nvSpPr>
        <p:spPr>
          <a:xfrm>
            <a:off x="-76200" y="4800600"/>
            <a:ext cx="3506337" cy="1477328"/>
          </a:xfrm>
          <a:prstGeom prst="rect">
            <a:avLst/>
          </a:prstGeom>
          <a:noFill/>
        </p:spPr>
        <p:txBody>
          <a:bodyPr wrap="square" rtlCol="0">
            <a:spAutoFit/>
          </a:bodyPr>
          <a:lstStyle/>
          <a:p>
            <a:pPr algn="just"/>
            <a:r>
              <a:rPr lang="en-US" dirty="0" smtClean="0">
                <a:solidFill>
                  <a:srgbClr val="FF0000"/>
                </a:solidFill>
              </a:rPr>
              <a:t>Pushing one’s viewpoint at the expense of others; offering only win-lose situations, usually enforced through a power position to resolve an emergency.</a:t>
            </a:r>
            <a:endParaRPr lang="en-US" dirty="0">
              <a:solidFill>
                <a:srgbClr val="FF0000"/>
              </a:solidFill>
            </a:endParaRPr>
          </a:p>
        </p:txBody>
      </p:sp>
      <p:sp>
        <p:nvSpPr>
          <p:cNvPr id="10" name="TextBox 9"/>
          <p:cNvSpPr txBox="1"/>
          <p:nvPr/>
        </p:nvSpPr>
        <p:spPr>
          <a:xfrm>
            <a:off x="5892421" y="5007336"/>
            <a:ext cx="3276600" cy="1754326"/>
          </a:xfrm>
          <a:prstGeom prst="rect">
            <a:avLst/>
          </a:prstGeom>
          <a:noFill/>
        </p:spPr>
        <p:txBody>
          <a:bodyPr wrap="square" rtlCol="0">
            <a:spAutoFit/>
          </a:bodyPr>
          <a:lstStyle/>
          <a:p>
            <a:r>
              <a:rPr lang="en-US" dirty="0" smtClean="0">
                <a:solidFill>
                  <a:srgbClr val="FF0000"/>
                </a:solidFill>
              </a:rPr>
              <a:t>Incorporating multiple viewpoints and insights from differing perspectives; requires a cooperative attitude and open dialogue that typically leads to consensus and commitment.</a:t>
            </a:r>
            <a:endParaRPr lang="en-US" dirty="0">
              <a:solidFill>
                <a:srgbClr val="FF0000"/>
              </a:solidFill>
            </a:endParaRPr>
          </a:p>
        </p:txBody>
      </p:sp>
    </p:spTree>
    <p:extLst>
      <p:ext uri="{BB962C8B-B14F-4D97-AF65-F5344CB8AC3E}">
        <p14:creationId xmlns:p14="http://schemas.microsoft.com/office/powerpoint/2010/main" val="1784463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3200" b="1" dirty="0" smtClean="0"/>
              <a:t>Interpersonal Skills</a:t>
            </a:r>
            <a:endParaRPr lang="en-US" sz="3200" b="1" dirty="0"/>
          </a:p>
        </p:txBody>
      </p:sp>
      <p:graphicFrame>
        <p:nvGraphicFramePr>
          <p:cNvPr id="3" name="Diagram 2"/>
          <p:cNvGraphicFramePr/>
          <p:nvPr>
            <p:extLst>
              <p:ext uri="{D42A27DB-BD31-4B8C-83A1-F6EECF244321}">
                <p14:modId xmlns:p14="http://schemas.microsoft.com/office/powerpoint/2010/main" val="3584613031"/>
              </p:ext>
            </p:extLst>
          </p:nvPr>
        </p:nvGraphicFramePr>
        <p:xfrm>
          <a:off x="152400" y="762000"/>
          <a:ext cx="89154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6096000" y="1052780"/>
            <a:ext cx="2590800" cy="1323439"/>
          </a:xfrm>
          <a:prstGeom prst="rect">
            <a:avLst/>
          </a:prstGeom>
          <a:noFill/>
        </p:spPr>
        <p:txBody>
          <a:bodyPr wrap="square" rtlCol="0">
            <a:spAutoFit/>
          </a:bodyPr>
          <a:lstStyle/>
          <a:p>
            <a:r>
              <a:rPr lang="en-US" sz="2000" dirty="0" smtClean="0">
                <a:solidFill>
                  <a:srgbClr val="FF0000"/>
                </a:solidFill>
              </a:rPr>
              <a:t>-   Autocratic</a:t>
            </a:r>
          </a:p>
          <a:p>
            <a:pPr marL="285750" indent="-285750">
              <a:buFontTx/>
              <a:buChar char="-"/>
            </a:pPr>
            <a:r>
              <a:rPr lang="en-US" sz="2000" dirty="0" smtClean="0">
                <a:solidFill>
                  <a:srgbClr val="FF0000"/>
                </a:solidFill>
              </a:rPr>
              <a:t>Bureaucratic</a:t>
            </a:r>
          </a:p>
          <a:p>
            <a:pPr marL="285750" indent="-285750">
              <a:buFontTx/>
              <a:buChar char="-"/>
            </a:pPr>
            <a:r>
              <a:rPr lang="en-US" sz="2000" dirty="0" smtClean="0">
                <a:solidFill>
                  <a:srgbClr val="FF0000"/>
                </a:solidFill>
              </a:rPr>
              <a:t>Consensus Building</a:t>
            </a:r>
          </a:p>
          <a:p>
            <a:pPr marL="285750" indent="-285750">
              <a:buFontTx/>
              <a:buChar char="-"/>
            </a:pPr>
            <a:r>
              <a:rPr lang="en-US" sz="2000" dirty="0" smtClean="0">
                <a:solidFill>
                  <a:srgbClr val="FF0000"/>
                </a:solidFill>
              </a:rPr>
              <a:t>Laissez Faire</a:t>
            </a:r>
            <a:endParaRPr lang="en-US" sz="2000" dirty="0">
              <a:solidFill>
                <a:srgbClr val="FF0000"/>
              </a:solidFill>
            </a:endParaRPr>
          </a:p>
        </p:txBody>
      </p:sp>
      <p:sp>
        <p:nvSpPr>
          <p:cNvPr id="5" name="TextBox 4"/>
          <p:cNvSpPr txBox="1"/>
          <p:nvPr/>
        </p:nvSpPr>
        <p:spPr>
          <a:xfrm>
            <a:off x="152400" y="2667000"/>
            <a:ext cx="3200400" cy="1938992"/>
          </a:xfrm>
          <a:prstGeom prst="rect">
            <a:avLst/>
          </a:prstGeom>
          <a:noFill/>
        </p:spPr>
        <p:txBody>
          <a:bodyPr wrap="square" rtlCol="0">
            <a:spAutoFit/>
          </a:bodyPr>
          <a:lstStyle/>
          <a:p>
            <a:r>
              <a:rPr lang="en-US" sz="2000" dirty="0" smtClean="0">
                <a:solidFill>
                  <a:srgbClr val="FF0000"/>
                </a:solidFill>
              </a:rPr>
              <a:t>-   Focus on Goals</a:t>
            </a:r>
          </a:p>
          <a:p>
            <a:pPr marL="285750" indent="-285750">
              <a:buFontTx/>
              <a:buChar char="-"/>
            </a:pPr>
            <a:r>
              <a:rPr lang="en-US" sz="2000" dirty="0" smtClean="0">
                <a:solidFill>
                  <a:srgbClr val="FF0000"/>
                </a:solidFill>
              </a:rPr>
              <a:t>Decision Making Process</a:t>
            </a:r>
          </a:p>
          <a:p>
            <a:pPr marL="285750" indent="-285750">
              <a:buFontTx/>
              <a:buChar char="-"/>
            </a:pPr>
            <a:r>
              <a:rPr lang="en-US" sz="2000" dirty="0" smtClean="0">
                <a:solidFill>
                  <a:srgbClr val="FF0000"/>
                </a:solidFill>
              </a:rPr>
              <a:t>Environmental Factors</a:t>
            </a:r>
          </a:p>
          <a:p>
            <a:pPr marL="285750" indent="-285750">
              <a:buFontTx/>
              <a:buChar char="-"/>
            </a:pPr>
            <a:r>
              <a:rPr lang="en-US" sz="2000" dirty="0" smtClean="0">
                <a:solidFill>
                  <a:srgbClr val="FF0000"/>
                </a:solidFill>
              </a:rPr>
              <a:t>Available Information</a:t>
            </a:r>
          </a:p>
          <a:p>
            <a:pPr marL="285750" indent="-285750">
              <a:buFontTx/>
              <a:buChar char="-"/>
            </a:pPr>
            <a:r>
              <a:rPr lang="en-US" sz="2000" dirty="0" smtClean="0">
                <a:solidFill>
                  <a:srgbClr val="FF0000"/>
                </a:solidFill>
              </a:rPr>
              <a:t>Team Creativity</a:t>
            </a:r>
          </a:p>
          <a:p>
            <a:pPr marL="285750" indent="-285750">
              <a:buFontTx/>
              <a:buChar char="-"/>
            </a:pPr>
            <a:r>
              <a:rPr lang="en-US" sz="2000" dirty="0" smtClean="0">
                <a:solidFill>
                  <a:srgbClr val="FF0000"/>
                </a:solidFill>
              </a:rPr>
              <a:t>Risk Management</a:t>
            </a:r>
            <a:endParaRPr lang="en-US" sz="2000" dirty="0">
              <a:solidFill>
                <a:srgbClr val="FF0000"/>
              </a:solidFill>
            </a:endParaRPr>
          </a:p>
        </p:txBody>
      </p:sp>
      <p:sp>
        <p:nvSpPr>
          <p:cNvPr id="6" name="TextBox 5"/>
          <p:cNvSpPr txBox="1"/>
          <p:nvPr/>
        </p:nvSpPr>
        <p:spPr>
          <a:xfrm>
            <a:off x="6096000" y="3352800"/>
            <a:ext cx="3048000" cy="1631216"/>
          </a:xfrm>
          <a:prstGeom prst="rect">
            <a:avLst/>
          </a:prstGeom>
          <a:noFill/>
        </p:spPr>
        <p:txBody>
          <a:bodyPr wrap="square" rtlCol="0">
            <a:spAutoFit/>
          </a:bodyPr>
          <a:lstStyle/>
          <a:p>
            <a:pPr marL="342900" indent="-342900">
              <a:buFontTx/>
              <a:buChar char="-"/>
            </a:pPr>
            <a:r>
              <a:rPr lang="en-US" sz="2000" dirty="0" smtClean="0">
                <a:solidFill>
                  <a:srgbClr val="FF0000"/>
                </a:solidFill>
              </a:rPr>
              <a:t>Persuasiveness</a:t>
            </a:r>
          </a:p>
          <a:p>
            <a:pPr marL="342900" indent="-342900">
              <a:buFontTx/>
              <a:buChar char="-"/>
            </a:pPr>
            <a:r>
              <a:rPr lang="en-US" sz="2000" dirty="0" smtClean="0">
                <a:solidFill>
                  <a:srgbClr val="FF0000"/>
                </a:solidFill>
              </a:rPr>
              <a:t>Active Listening</a:t>
            </a:r>
          </a:p>
          <a:p>
            <a:pPr marL="342900" indent="-342900">
              <a:buFontTx/>
              <a:buChar char="-"/>
            </a:pPr>
            <a:r>
              <a:rPr lang="en-US" sz="2000" dirty="0" smtClean="0">
                <a:solidFill>
                  <a:srgbClr val="FF0000"/>
                </a:solidFill>
              </a:rPr>
              <a:t>Awareness of Situation</a:t>
            </a:r>
          </a:p>
          <a:p>
            <a:pPr marL="342900" indent="-342900">
              <a:buFontTx/>
              <a:buChar char="-"/>
            </a:pPr>
            <a:r>
              <a:rPr lang="en-US" sz="2000" dirty="0" smtClean="0">
                <a:solidFill>
                  <a:srgbClr val="FF0000"/>
                </a:solidFill>
              </a:rPr>
              <a:t>Critical Information</a:t>
            </a:r>
          </a:p>
          <a:p>
            <a:pPr marL="342900" indent="-342900">
              <a:buFontTx/>
              <a:buChar char="-"/>
            </a:pPr>
            <a:r>
              <a:rPr lang="en-US" sz="2000" dirty="0" smtClean="0">
                <a:solidFill>
                  <a:srgbClr val="FF0000"/>
                </a:solidFill>
              </a:rPr>
              <a:t>Mutual Trust</a:t>
            </a:r>
            <a:endParaRPr lang="en-US" sz="2000" dirty="0">
              <a:solidFill>
                <a:srgbClr val="FF0000"/>
              </a:solidFill>
            </a:endParaRPr>
          </a:p>
        </p:txBody>
      </p:sp>
    </p:spTree>
    <p:extLst>
      <p:ext uri="{BB962C8B-B14F-4D97-AF65-F5344CB8AC3E}">
        <p14:creationId xmlns:p14="http://schemas.microsoft.com/office/powerpoint/2010/main" val="23421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3200" b="1" dirty="0" smtClean="0"/>
              <a:t>Outputs</a:t>
            </a:r>
            <a:endParaRPr lang="en-US" sz="3200" b="1" dirty="0"/>
          </a:p>
        </p:txBody>
      </p:sp>
      <p:graphicFrame>
        <p:nvGraphicFramePr>
          <p:cNvPr id="3" name="Diagram 2"/>
          <p:cNvGraphicFramePr/>
          <p:nvPr>
            <p:extLst>
              <p:ext uri="{D42A27DB-BD31-4B8C-83A1-F6EECF244321}">
                <p14:modId xmlns:p14="http://schemas.microsoft.com/office/powerpoint/2010/main" val="1985717181"/>
              </p:ext>
            </p:extLst>
          </p:nvPr>
        </p:nvGraphicFramePr>
        <p:xfrm>
          <a:off x="0" y="914400"/>
          <a:ext cx="83820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18392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096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t>Manage Project Team</a:t>
            </a:r>
            <a:endParaRPr lang="en-US" sz="3200" b="1" dirty="0"/>
          </a:p>
        </p:txBody>
      </p:sp>
      <p:sp>
        <p:nvSpPr>
          <p:cNvPr id="4" name="Rounded Rectangle 3"/>
          <p:cNvSpPr/>
          <p:nvPr/>
        </p:nvSpPr>
        <p:spPr>
          <a:xfrm>
            <a:off x="533400" y="762000"/>
            <a:ext cx="8153400" cy="106680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2000" b="1" dirty="0" smtClean="0"/>
              <a:t>Manage Project Team is a process of tracking team member performance, providing feedback, resolving issues and managing team changes to optimize project performance.   </a:t>
            </a:r>
            <a:endParaRPr lang="en-US" sz="2000" b="1" dirty="0"/>
          </a:p>
        </p:txBody>
      </p:sp>
      <p:grpSp>
        <p:nvGrpSpPr>
          <p:cNvPr id="7" name="Group 6"/>
          <p:cNvGrpSpPr/>
          <p:nvPr/>
        </p:nvGrpSpPr>
        <p:grpSpPr>
          <a:xfrm>
            <a:off x="136989" y="4876800"/>
            <a:ext cx="7193622" cy="1638300"/>
            <a:chOff x="136989" y="4876800"/>
            <a:chExt cx="7193622" cy="1638300"/>
          </a:xfrm>
        </p:grpSpPr>
        <p:sp>
          <p:nvSpPr>
            <p:cNvPr id="6" name="Rounded Rectangle 5"/>
            <p:cNvSpPr/>
            <p:nvPr/>
          </p:nvSpPr>
          <p:spPr>
            <a:xfrm>
              <a:off x="152400" y="4876800"/>
              <a:ext cx="2301411" cy="7239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Team Behavior</a:t>
              </a:r>
              <a:endParaRPr lang="en-US" dirty="0"/>
            </a:p>
          </p:txBody>
        </p:sp>
        <p:sp>
          <p:nvSpPr>
            <p:cNvPr id="8" name="Rounded Rectangle 7"/>
            <p:cNvSpPr/>
            <p:nvPr/>
          </p:nvSpPr>
          <p:spPr>
            <a:xfrm>
              <a:off x="2590800" y="4914900"/>
              <a:ext cx="2301411" cy="7239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Manages Conflict</a:t>
              </a:r>
              <a:endParaRPr lang="en-US" dirty="0"/>
            </a:p>
          </p:txBody>
        </p:sp>
        <p:sp>
          <p:nvSpPr>
            <p:cNvPr id="9" name="Rounded Rectangle 8"/>
            <p:cNvSpPr/>
            <p:nvPr/>
          </p:nvSpPr>
          <p:spPr>
            <a:xfrm>
              <a:off x="5029200" y="4953000"/>
              <a:ext cx="2301411" cy="7239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Resolve Issues</a:t>
              </a:r>
              <a:endParaRPr lang="en-US" dirty="0"/>
            </a:p>
          </p:txBody>
        </p:sp>
        <p:sp>
          <p:nvSpPr>
            <p:cNvPr id="10" name="Rounded Rectangle 9"/>
            <p:cNvSpPr/>
            <p:nvPr/>
          </p:nvSpPr>
          <p:spPr>
            <a:xfrm>
              <a:off x="136989" y="5791200"/>
              <a:ext cx="3977811" cy="7239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Appraise Team Member Performance</a:t>
              </a:r>
              <a:endParaRPr lang="en-US" dirty="0"/>
            </a:p>
          </p:txBody>
        </p:sp>
      </p:grpSp>
      <p:sp>
        <p:nvSpPr>
          <p:cNvPr id="12" name="Right Brace 11"/>
          <p:cNvSpPr/>
          <p:nvPr/>
        </p:nvSpPr>
        <p:spPr>
          <a:xfrm>
            <a:off x="7467600" y="4648200"/>
            <a:ext cx="381000" cy="2057400"/>
          </a:xfrm>
          <a:prstGeom prst="righ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dirty="0"/>
          </a:p>
        </p:txBody>
      </p:sp>
      <p:sp>
        <p:nvSpPr>
          <p:cNvPr id="13" name="TextBox 12"/>
          <p:cNvSpPr txBox="1"/>
          <p:nvPr/>
        </p:nvSpPr>
        <p:spPr>
          <a:xfrm>
            <a:off x="8001000" y="4539838"/>
            <a:ext cx="553998" cy="1613312"/>
          </a:xfrm>
          <a:prstGeom prst="rect">
            <a:avLst/>
          </a:prstGeom>
          <a:noFill/>
        </p:spPr>
        <p:txBody>
          <a:bodyPr vert="vert270" wrap="square" rtlCol="0">
            <a:spAutoFit/>
          </a:bodyPr>
          <a:lstStyle/>
          <a:p>
            <a:r>
              <a:rPr lang="en-US" sz="2400" b="1" dirty="0" smtClean="0"/>
              <a:t>BENEFITS </a:t>
            </a:r>
            <a:endParaRPr lang="en-US" sz="2400" b="1" dirty="0"/>
          </a:p>
        </p:txBody>
      </p:sp>
      <p:pic>
        <p:nvPicPr>
          <p:cNvPr id="5" name="Picture 4"/>
          <p:cNvPicPr>
            <a:picLocks noChangeAspect="1"/>
          </p:cNvPicPr>
          <p:nvPr/>
        </p:nvPicPr>
        <p:blipFill>
          <a:blip r:embed="rId2"/>
          <a:stretch>
            <a:fillRect/>
          </a:stretch>
        </p:blipFill>
        <p:spPr>
          <a:xfrm>
            <a:off x="490537" y="1985964"/>
            <a:ext cx="7586663" cy="2682332"/>
          </a:xfrm>
          <a:prstGeom prst="rect">
            <a:avLst/>
          </a:prstGeom>
        </p:spPr>
      </p:pic>
    </p:spTree>
    <p:extLst>
      <p:ext uri="{BB962C8B-B14F-4D97-AF65-F5344CB8AC3E}">
        <p14:creationId xmlns:p14="http://schemas.microsoft.com/office/powerpoint/2010/main" val="1704150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down)">
                                      <p:cBhvr>
                                        <p:cTn id="15" dur="500"/>
                                        <p:tgtEl>
                                          <p:spTgt spid="12"/>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ipe(down)">
                                      <p:cBhvr>
                                        <p:cTn id="1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534400" cy="5638800"/>
          </a:xfrm>
        </p:spPr>
        <p:txBody>
          <a:bodyPr>
            <a:normAutofit lnSpcReduction="10000"/>
          </a:bodyPr>
          <a:lstStyle/>
          <a:p>
            <a:r>
              <a:rPr lang="en-US" sz="2400" dirty="0" smtClean="0"/>
              <a:t>Staffing changes whether by choice or by uncontrollable events can affect the rest of the project management plan. </a:t>
            </a:r>
          </a:p>
          <a:p>
            <a:endParaRPr lang="en-US" sz="2400" dirty="0"/>
          </a:p>
          <a:p>
            <a:endParaRPr lang="en-US" sz="2400" dirty="0" smtClean="0"/>
          </a:p>
          <a:p>
            <a:pPr marL="0" indent="0">
              <a:buNone/>
            </a:pPr>
            <a:endParaRPr lang="en-US" sz="2400" dirty="0" smtClean="0"/>
          </a:p>
          <a:p>
            <a:pPr marL="0" indent="0">
              <a:buNone/>
            </a:pPr>
            <a:endParaRPr lang="en-US" sz="2400" dirty="0" smtClean="0"/>
          </a:p>
          <a:p>
            <a:r>
              <a:rPr lang="en-US" sz="2400" dirty="0" smtClean="0"/>
              <a:t>When staffing issues disrupt the project team from adhering to the project management plan such as causing the schedule to be extended or the budget to be exceeded, a change request can be processed through the Perform Integrated Change Control Process. </a:t>
            </a:r>
          </a:p>
          <a:p>
            <a:endParaRPr lang="en-US" sz="2400" dirty="0"/>
          </a:p>
          <a:p>
            <a:r>
              <a:rPr lang="en-US" sz="2400" dirty="0" smtClean="0"/>
              <a:t>Preventive actions have been developed to reduce the probability and /or impact of problems before they occur. </a:t>
            </a:r>
          </a:p>
          <a:p>
            <a:endParaRPr lang="en-US" sz="2400" dirty="0"/>
          </a:p>
          <a:p>
            <a:endParaRPr lang="en-US" sz="2400" dirty="0" smtClean="0"/>
          </a:p>
          <a:p>
            <a:endParaRPr lang="en-US" sz="2400" dirty="0"/>
          </a:p>
          <a:p>
            <a:endParaRPr lang="en-US" sz="2400" dirty="0" smtClean="0"/>
          </a:p>
          <a:p>
            <a:endParaRPr lang="en-US" sz="2800" dirty="0"/>
          </a:p>
          <a:p>
            <a:endParaRPr lang="en-US" sz="2800" dirty="0" smtClean="0"/>
          </a:p>
          <a:p>
            <a:endParaRPr lang="en-US" dirty="0"/>
          </a:p>
        </p:txBody>
      </p:sp>
      <p:grpSp>
        <p:nvGrpSpPr>
          <p:cNvPr id="7" name="Group 6"/>
          <p:cNvGrpSpPr/>
          <p:nvPr/>
        </p:nvGrpSpPr>
        <p:grpSpPr>
          <a:xfrm>
            <a:off x="1524000" y="1981200"/>
            <a:ext cx="5715000" cy="998991"/>
            <a:chOff x="685800" y="3048000"/>
            <a:chExt cx="5715000" cy="998991"/>
          </a:xfrm>
        </p:grpSpPr>
        <p:sp>
          <p:nvSpPr>
            <p:cNvPr id="4" name="Rounded Rectangle 3"/>
            <p:cNvSpPr/>
            <p:nvPr/>
          </p:nvSpPr>
          <p:spPr>
            <a:xfrm>
              <a:off x="685800" y="3048000"/>
              <a:ext cx="1676400" cy="9906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Moving people to different Assignments</a:t>
              </a:r>
              <a:endParaRPr lang="en-US" dirty="0"/>
            </a:p>
          </p:txBody>
        </p:sp>
        <p:sp>
          <p:nvSpPr>
            <p:cNvPr id="5" name="Rounded Rectangle 4"/>
            <p:cNvSpPr/>
            <p:nvPr/>
          </p:nvSpPr>
          <p:spPr>
            <a:xfrm>
              <a:off x="2667000" y="3048000"/>
              <a:ext cx="1676400" cy="9906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Outsourcing some of the work</a:t>
              </a:r>
              <a:endParaRPr lang="en-US" dirty="0"/>
            </a:p>
          </p:txBody>
        </p:sp>
        <p:sp>
          <p:nvSpPr>
            <p:cNvPr id="6" name="Rounded Rectangle 5"/>
            <p:cNvSpPr/>
            <p:nvPr/>
          </p:nvSpPr>
          <p:spPr>
            <a:xfrm>
              <a:off x="4724400" y="3056391"/>
              <a:ext cx="1676400" cy="9906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Replacing team members who leave</a:t>
              </a:r>
              <a:endParaRPr lang="en-US" dirty="0"/>
            </a:p>
          </p:txBody>
        </p:sp>
      </p:grpSp>
      <p:sp>
        <p:nvSpPr>
          <p:cNvPr id="8" name="Rectangle 7"/>
          <p:cNvSpPr/>
          <p:nvPr/>
        </p:nvSpPr>
        <p:spPr>
          <a:xfrm>
            <a:off x="0" y="0"/>
            <a:ext cx="9144000" cy="762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3200" b="1" dirty="0" smtClean="0"/>
              <a:t>Change Requests</a:t>
            </a:r>
            <a:endParaRPr lang="en-US" sz="3200" b="1" dirty="0"/>
          </a:p>
        </p:txBody>
      </p:sp>
    </p:spTree>
    <p:extLst>
      <p:ext uri="{BB962C8B-B14F-4D97-AF65-F5344CB8AC3E}">
        <p14:creationId xmlns:p14="http://schemas.microsoft.com/office/powerpoint/2010/main" val="27851346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7772400" cy="1362075"/>
          </a:xfrm>
        </p:spPr>
        <p:txBody>
          <a:bodyPr/>
          <a:lstStyle/>
          <a:p>
            <a:pPr algn="ctr"/>
            <a:r>
              <a:rPr lang="en-US" dirty="0" smtClean="0"/>
              <a:t>END OF SESSION</a:t>
            </a:r>
            <a:endParaRPr lang="en-US" dirty="0"/>
          </a:p>
        </p:txBody>
      </p:sp>
    </p:spTree>
    <p:extLst>
      <p:ext uri="{BB962C8B-B14F-4D97-AF65-F5344CB8AC3E}">
        <p14:creationId xmlns:p14="http://schemas.microsoft.com/office/powerpoint/2010/main" val="917836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t>Manage Project Team</a:t>
            </a:r>
            <a:endParaRPr lang="en-US" sz="3200" b="1" dirty="0"/>
          </a:p>
        </p:txBody>
      </p:sp>
      <p:sp>
        <p:nvSpPr>
          <p:cNvPr id="4" name="TextBox 3"/>
          <p:cNvSpPr txBox="1"/>
          <p:nvPr/>
        </p:nvSpPr>
        <p:spPr>
          <a:xfrm>
            <a:off x="3352800" y="6444734"/>
            <a:ext cx="2133600" cy="369332"/>
          </a:xfrm>
          <a:prstGeom prst="rect">
            <a:avLst/>
          </a:prstGeom>
          <a:noFill/>
        </p:spPr>
        <p:txBody>
          <a:bodyPr wrap="square" rtlCol="0">
            <a:spAutoFit/>
          </a:bodyPr>
          <a:lstStyle/>
          <a:p>
            <a:pPr algn="ctr"/>
            <a:r>
              <a:rPr lang="en-US" b="1" dirty="0" smtClean="0"/>
              <a:t>Data Flow Diagram</a:t>
            </a:r>
            <a:endParaRPr lang="en-US" b="1" dirty="0"/>
          </a:p>
        </p:txBody>
      </p:sp>
      <p:pic>
        <p:nvPicPr>
          <p:cNvPr id="5" name="Picture 4"/>
          <p:cNvPicPr>
            <a:picLocks noChangeAspect="1"/>
          </p:cNvPicPr>
          <p:nvPr/>
        </p:nvPicPr>
        <p:blipFill>
          <a:blip r:embed="rId2"/>
          <a:stretch>
            <a:fillRect/>
          </a:stretch>
        </p:blipFill>
        <p:spPr>
          <a:xfrm>
            <a:off x="838200" y="838200"/>
            <a:ext cx="7015008" cy="5638800"/>
          </a:xfrm>
          <a:prstGeom prst="rect">
            <a:avLst/>
          </a:prstGeom>
        </p:spPr>
      </p:pic>
    </p:spTree>
    <p:extLst>
      <p:ext uri="{BB962C8B-B14F-4D97-AF65-F5344CB8AC3E}">
        <p14:creationId xmlns:p14="http://schemas.microsoft.com/office/powerpoint/2010/main" val="2237423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t>Critical Factors</a:t>
            </a:r>
            <a:endParaRPr lang="en-US" sz="3200" b="1" dirty="0"/>
          </a:p>
        </p:txBody>
      </p:sp>
      <p:sp>
        <p:nvSpPr>
          <p:cNvPr id="4" name="Diamond 3"/>
          <p:cNvSpPr/>
          <p:nvPr/>
        </p:nvSpPr>
        <p:spPr>
          <a:xfrm>
            <a:off x="1752599" y="990600"/>
            <a:ext cx="5715000" cy="5715000"/>
          </a:xfrm>
          <a:prstGeom prst="diamond">
            <a:avLst/>
          </a:prstGeom>
        </p:spPr>
        <p:style>
          <a:lnRef idx="0">
            <a:schemeClr val="dk1">
              <a:hueOff val="0"/>
              <a:satOff val="0"/>
              <a:lumOff val="0"/>
              <a:alphaOff val="0"/>
            </a:schemeClr>
          </a:lnRef>
          <a:fillRef idx="1">
            <a:schemeClr val="accent4">
              <a:tint val="40000"/>
              <a:hueOff val="0"/>
              <a:satOff val="0"/>
              <a:lumOff val="0"/>
              <a:alphaOff val="0"/>
            </a:schemeClr>
          </a:fillRef>
          <a:effectRef idx="0">
            <a:schemeClr val="accent4">
              <a:tint val="40000"/>
              <a:hueOff val="0"/>
              <a:satOff val="0"/>
              <a:lumOff val="0"/>
              <a:alphaOff val="0"/>
            </a:schemeClr>
          </a:effectRef>
          <a:fontRef idx="minor">
            <a:schemeClr val="dk1">
              <a:hueOff val="0"/>
              <a:satOff val="0"/>
              <a:lumOff val="0"/>
              <a:alphaOff val="0"/>
            </a:schemeClr>
          </a:fontRef>
        </p:style>
      </p:sp>
      <p:sp>
        <p:nvSpPr>
          <p:cNvPr id="6" name="Freeform 5"/>
          <p:cNvSpPr/>
          <p:nvPr/>
        </p:nvSpPr>
        <p:spPr>
          <a:xfrm>
            <a:off x="2057400" y="1295400"/>
            <a:ext cx="2466975" cy="2466975"/>
          </a:xfrm>
          <a:custGeom>
            <a:avLst/>
            <a:gdLst>
              <a:gd name="connsiteX0" fmla="*/ 0 w 2228850"/>
              <a:gd name="connsiteY0" fmla="*/ 371482 h 2228850"/>
              <a:gd name="connsiteX1" fmla="*/ 371482 w 2228850"/>
              <a:gd name="connsiteY1" fmla="*/ 0 h 2228850"/>
              <a:gd name="connsiteX2" fmla="*/ 1857368 w 2228850"/>
              <a:gd name="connsiteY2" fmla="*/ 0 h 2228850"/>
              <a:gd name="connsiteX3" fmla="*/ 2228850 w 2228850"/>
              <a:gd name="connsiteY3" fmla="*/ 371482 h 2228850"/>
              <a:gd name="connsiteX4" fmla="*/ 2228850 w 2228850"/>
              <a:gd name="connsiteY4" fmla="*/ 1857368 h 2228850"/>
              <a:gd name="connsiteX5" fmla="*/ 1857368 w 2228850"/>
              <a:gd name="connsiteY5" fmla="*/ 2228850 h 2228850"/>
              <a:gd name="connsiteX6" fmla="*/ 371482 w 2228850"/>
              <a:gd name="connsiteY6" fmla="*/ 2228850 h 2228850"/>
              <a:gd name="connsiteX7" fmla="*/ 0 w 2228850"/>
              <a:gd name="connsiteY7" fmla="*/ 1857368 h 2228850"/>
              <a:gd name="connsiteX8" fmla="*/ 0 w 2228850"/>
              <a:gd name="connsiteY8" fmla="*/ 371482 h 222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28850" h="2228850">
                <a:moveTo>
                  <a:pt x="0" y="371482"/>
                </a:moveTo>
                <a:cubicBezTo>
                  <a:pt x="0" y="166318"/>
                  <a:pt x="166318" y="0"/>
                  <a:pt x="371482" y="0"/>
                </a:cubicBezTo>
                <a:lnTo>
                  <a:pt x="1857368" y="0"/>
                </a:lnTo>
                <a:cubicBezTo>
                  <a:pt x="2062532" y="0"/>
                  <a:pt x="2228850" y="166318"/>
                  <a:pt x="2228850" y="371482"/>
                </a:cubicBezTo>
                <a:lnTo>
                  <a:pt x="2228850" y="1857368"/>
                </a:lnTo>
                <a:cubicBezTo>
                  <a:pt x="2228850" y="2062532"/>
                  <a:pt x="2062532" y="2228850"/>
                  <a:pt x="1857368" y="2228850"/>
                </a:cubicBezTo>
                <a:lnTo>
                  <a:pt x="371482" y="2228850"/>
                </a:lnTo>
                <a:cubicBezTo>
                  <a:pt x="166318" y="2228850"/>
                  <a:pt x="0" y="2062532"/>
                  <a:pt x="0" y="1857368"/>
                </a:cubicBezTo>
                <a:lnTo>
                  <a:pt x="0" y="371482"/>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00243" tIns="200243" rIns="200243" bIns="200243" numCol="1" spcCol="1270" anchor="ctr" anchorCtr="0">
            <a:noAutofit/>
          </a:bodyPr>
          <a:lstStyle/>
          <a:p>
            <a:pPr lvl="0" algn="ctr" defTabSz="1066800">
              <a:lnSpc>
                <a:spcPct val="90000"/>
              </a:lnSpc>
              <a:spcBef>
                <a:spcPct val="0"/>
              </a:spcBef>
              <a:spcAft>
                <a:spcPct val="35000"/>
              </a:spcAft>
            </a:pPr>
            <a:r>
              <a:rPr lang="en-US" sz="2400" b="1" dirty="0" smtClean="0">
                <a:solidFill>
                  <a:schemeClr val="bg1"/>
                </a:solidFill>
              </a:rPr>
              <a:t>Communication</a:t>
            </a:r>
            <a:endParaRPr lang="en-US" sz="2400" b="1" kern="1200" dirty="0">
              <a:solidFill>
                <a:schemeClr val="bg1"/>
              </a:solidFill>
            </a:endParaRPr>
          </a:p>
        </p:txBody>
      </p:sp>
      <p:sp>
        <p:nvSpPr>
          <p:cNvPr id="7" name="Freeform 6"/>
          <p:cNvSpPr/>
          <p:nvPr/>
        </p:nvSpPr>
        <p:spPr>
          <a:xfrm>
            <a:off x="4695824" y="1295400"/>
            <a:ext cx="2314576" cy="2466975"/>
          </a:xfrm>
          <a:custGeom>
            <a:avLst/>
            <a:gdLst>
              <a:gd name="connsiteX0" fmla="*/ 0 w 2228850"/>
              <a:gd name="connsiteY0" fmla="*/ 371482 h 2228850"/>
              <a:gd name="connsiteX1" fmla="*/ 371482 w 2228850"/>
              <a:gd name="connsiteY1" fmla="*/ 0 h 2228850"/>
              <a:gd name="connsiteX2" fmla="*/ 1857368 w 2228850"/>
              <a:gd name="connsiteY2" fmla="*/ 0 h 2228850"/>
              <a:gd name="connsiteX3" fmla="*/ 2228850 w 2228850"/>
              <a:gd name="connsiteY3" fmla="*/ 371482 h 2228850"/>
              <a:gd name="connsiteX4" fmla="*/ 2228850 w 2228850"/>
              <a:gd name="connsiteY4" fmla="*/ 1857368 h 2228850"/>
              <a:gd name="connsiteX5" fmla="*/ 1857368 w 2228850"/>
              <a:gd name="connsiteY5" fmla="*/ 2228850 h 2228850"/>
              <a:gd name="connsiteX6" fmla="*/ 371482 w 2228850"/>
              <a:gd name="connsiteY6" fmla="*/ 2228850 h 2228850"/>
              <a:gd name="connsiteX7" fmla="*/ 0 w 2228850"/>
              <a:gd name="connsiteY7" fmla="*/ 1857368 h 2228850"/>
              <a:gd name="connsiteX8" fmla="*/ 0 w 2228850"/>
              <a:gd name="connsiteY8" fmla="*/ 371482 h 222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28850" h="2228850">
                <a:moveTo>
                  <a:pt x="0" y="371482"/>
                </a:moveTo>
                <a:cubicBezTo>
                  <a:pt x="0" y="166318"/>
                  <a:pt x="166318" y="0"/>
                  <a:pt x="371482" y="0"/>
                </a:cubicBezTo>
                <a:lnTo>
                  <a:pt x="1857368" y="0"/>
                </a:lnTo>
                <a:cubicBezTo>
                  <a:pt x="2062532" y="0"/>
                  <a:pt x="2228850" y="166318"/>
                  <a:pt x="2228850" y="371482"/>
                </a:cubicBezTo>
                <a:lnTo>
                  <a:pt x="2228850" y="1857368"/>
                </a:lnTo>
                <a:cubicBezTo>
                  <a:pt x="2228850" y="2062532"/>
                  <a:pt x="2062532" y="2228850"/>
                  <a:pt x="1857368" y="2228850"/>
                </a:cubicBezTo>
                <a:lnTo>
                  <a:pt x="371482" y="2228850"/>
                </a:lnTo>
                <a:cubicBezTo>
                  <a:pt x="166318" y="2228850"/>
                  <a:pt x="0" y="2062532"/>
                  <a:pt x="0" y="1857368"/>
                </a:cubicBezTo>
                <a:lnTo>
                  <a:pt x="0" y="371482"/>
                </a:lnTo>
                <a:close/>
              </a:path>
            </a:pathLst>
          </a:custGeom>
        </p:spPr>
        <p:style>
          <a:lnRef idx="2">
            <a:schemeClr val="lt1">
              <a:hueOff val="0"/>
              <a:satOff val="0"/>
              <a:lumOff val="0"/>
              <a:alphaOff val="0"/>
            </a:schemeClr>
          </a:lnRef>
          <a:fillRef idx="1">
            <a:schemeClr val="accent4">
              <a:hueOff val="-1488257"/>
              <a:satOff val="8966"/>
              <a:lumOff val="719"/>
              <a:alphaOff val="0"/>
            </a:schemeClr>
          </a:fillRef>
          <a:effectRef idx="0">
            <a:schemeClr val="accent4">
              <a:hueOff val="-1488257"/>
              <a:satOff val="8966"/>
              <a:lumOff val="719"/>
              <a:alphaOff val="0"/>
            </a:schemeClr>
          </a:effectRef>
          <a:fontRef idx="minor">
            <a:schemeClr val="lt1"/>
          </a:fontRef>
        </p:style>
        <p:txBody>
          <a:bodyPr spcFirstLastPara="0" vert="horz" wrap="square" lIns="200243" tIns="200243" rIns="200243" bIns="200243"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bg1"/>
                </a:solidFill>
              </a:rPr>
              <a:t>Conflict Management</a:t>
            </a:r>
            <a:endParaRPr lang="en-US" sz="2400" b="1" kern="1200" dirty="0">
              <a:solidFill>
                <a:schemeClr val="bg1"/>
              </a:solidFill>
            </a:endParaRPr>
          </a:p>
        </p:txBody>
      </p:sp>
      <p:sp>
        <p:nvSpPr>
          <p:cNvPr id="8" name="Freeform 7"/>
          <p:cNvSpPr/>
          <p:nvPr/>
        </p:nvSpPr>
        <p:spPr>
          <a:xfrm>
            <a:off x="2295525" y="3933824"/>
            <a:ext cx="2228850" cy="2228850"/>
          </a:xfrm>
          <a:custGeom>
            <a:avLst/>
            <a:gdLst>
              <a:gd name="connsiteX0" fmla="*/ 0 w 2228850"/>
              <a:gd name="connsiteY0" fmla="*/ 371482 h 2228850"/>
              <a:gd name="connsiteX1" fmla="*/ 371482 w 2228850"/>
              <a:gd name="connsiteY1" fmla="*/ 0 h 2228850"/>
              <a:gd name="connsiteX2" fmla="*/ 1857368 w 2228850"/>
              <a:gd name="connsiteY2" fmla="*/ 0 h 2228850"/>
              <a:gd name="connsiteX3" fmla="*/ 2228850 w 2228850"/>
              <a:gd name="connsiteY3" fmla="*/ 371482 h 2228850"/>
              <a:gd name="connsiteX4" fmla="*/ 2228850 w 2228850"/>
              <a:gd name="connsiteY4" fmla="*/ 1857368 h 2228850"/>
              <a:gd name="connsiteX5" fmla="*/ 1857368 w 2228850"/>
              <a:gd name="connsiteY5" fmla="*/ 2228850 h 2228850"/>
              <a:gd name="connsiteX6" fmla="*/ 371482 w 2228850"/>
              <a:gd name="connsiteY6" fmla="*/ 2228850 h 2228850"/>
              <a:gd name="connsiteX7" fmla="*/ 0 w 2228850"/>
              <a:gd name="connsiteY7" fmla="*/ 1857368 h 2228850"/>
              <a:gd name="connsiteX8" fmla="*/ 0 w 2228850"/>
              <a:gd name="connsiteY8" fmla="*/ 371482 h 222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28850" h="2228850">
                <a:moveTo>
                  <a:pt x="0" y="371482"/>
                </a:moveTo>
                <a:cubicBezTo>
                  <a:pt x="0" y="166318"/>
                  <a:pt x="166318" y="0"/>
                  <a:pt x="371482" y="0"/>
                </a:cubicBezTo>
                <a:lnTo>
                  <a:pt x="1857368" y="0"/>
                </a:lnTo>
                <a:cubicBezTo>
                  <a:pt x="2062532" y="0"/>
                  <a:pt x="2228850" y="166318"/>
                  <a:pt x="2228850" y="371482"/>
                </a:cubicBezTo>
                <a:lnTo>
                  <a:pt x="2228850" y="1857368"/>
                </a:lnTo>
                <a:cubicBezTo>
                  <a:pt x="2228850" y="2062532"/>
                  <a:pt x="2062532" y="2228850"/>
                  <a:pt x="1857368" y="2228850"/>
                </a:cubicBezTo>
                <a:lnTo>
                  <a:pt x="371482" y="2228850"/>
                </a:lnTo>
                <a:cubicBezTo>
                  <a:pt x="166318" y="2228850"/>
                  <a:pt x="0" y="2062532"/>
                  <a:pt x="0" y="1857368"/>
                </a:cubicBezTo>
                <a:lnTo>
                  <a:pt x="0" y="371482"/>
                </a:lnTo>
                <a:close/>
              </a:path>
            </a:pathLst>
          </a:custGeom>
        </p:spPr>
        <p:style>
          <a:lnRef idx="2">
            <a:schemeClr val="lt1">
              <a:hueOff val="0"/>
              <a:satOff val="0"/>
              <a:lumOff val="0"/>
              <a:alphaOff val="0"/>
            </a:schemeClr>
          </a:lnRef>
          <a:fillRef idx="1">
            <a:schemeClr val="accent4">
              <a:hueOff val="-2976513"/>
              <a:satOff val="17933"/>
              <a:lumOff val="1437"/>
              <a:alphaOff val="0"/>
            </a:schemeClr>
          </a:fillRef>
          <a:effectRef idx="0">
            <a:schemeClr val="accent4">
              <a:hueOff val="-2976513"/>
              <a:satOff val="17933"/>
              <a:lumOff val="1437"/>
              <a:alphaOff val="0"/>
            </a:schemeClr>
          </a:effectRef>
          <a:fontRef idx="minor">
            <a:schemeClr val="lt1"/>
          </a:fontRef>
        </p:style>
        <p:txBody>
          <a:bodyPr spcFirstLastPara="0" vert="horz" wrap="square" lIns="200243" tIns="200243" rIns="200243" bIns="200243"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bg1"/>
                </a:solidFill>
              </a:rPr>
              <a:t>Negotiation </a:t>
            </a:r>
            <a:endParaRPr lang="en-US" sz="2400" b="1" kern="1200" dirty="0">
              <a:solidFill>
                <a:schemeClr val="bg1"/>
              </a:solidFill>
            </a:endParaRPr>
          </a:p>
        </p:txBody>
      </p:sp>
      <p:sp>
        <p:nvSpPr>
          <p:cNvPr id="9" name="Freeform 8"/>
          <p:cNvSpPr/>
          <p:nvPr/>
        </p:nvSpPr>
        <p:spPr>
          <a:xfrm>
            <a:off x="4695824" y="3933824"/>
            <a:ext cx="2228850" cy="2228850"/>
          </a:xfrm>
          <a:custGeom>
            <a:avLst/>
            <a:gdLst>
              <a:gd name="connsiteX0" fmla="*/ 0 w 2228850"/>
              <a:gd name="connsiteY0" fmla="*/ 371482 h 2228850"/>
              <a:gd name="connsiteX1" fmla="*/ 371482 w 2228850"/>
              <a:gd name="connsiteY1" fmla="*/ 0 h 2228850"/>
              <a:gd name="connsiteX2" fmla="*/ 1857368 w 2228850"/>
              <a:gd name="connsiteY2" fmla="*/ 0 h 2228850"/>
              <a:gd name="connsiteX3" fmla="*/ 2228850 w 2228850"/>
              <a:gd name="connsiteY3" fmla="*/ 371482 h 2228850"/>
              <a:gd name="connsiteX4" fmla="*/ 2228850 w 2228850"/>
              <a:gd name="connsiteY4" fmla="*/ 1857368 h 2228850"/>
              <a:gd name="connsiteX5" fmla="*/ 1857368 w 2228850"/>
              <a:gd name="connsiteY5" fmla="*/ 2228850 h 2228850"/>
              <a:gd name="connsiteX6" fmla="*/ 371482 w 2228850"/>
              <a:gd name="connsiteY6" fmla="*/ 2228850 h 2228850"/>
              <a:gd name="connsiteX7" fmla="*/ 0 w 2228850"/>
              <a:gd name="connsiteY7" fmla="*/ 1857368 h 2228850"/>
              <a:gd name="connsiteX8" fmla="*/ 0 w 2228850"/>
              <a:gd name="connsiteY8" fmla="*/ 371482 h 222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28850" h="2228850">
                <a:moveTo>
                  <a:pt x="0" y="371482"/>
                </a:moveTo>
                <a:cubicBezTo>
                  <a:pt x="0" y="166318"/>
                  <a:pt x="166318" y="0"/>
                  <a:pt x="371482" y="0"/>
                </a:cubicBezTo>
                <a:lnTo>
                  <a:pt x="1857368" y="0"/>
                </a:lnTo>
                <a:cubicBezTo>
                  <a:pt x="2062532" y="0"/>
                  <a:pt x="2228850" y="166318"/>
                  <a:pt x="2228850" y="371482"/>
                </a:cubicBezTo>
                <a:lnTo>
                  <a:pt x="2228850" y="1857368"/>
                </a:lnTo>
                <a:cubicBezTo>
                  <a:pt x="2228850" y="2062532"/>
                  <a:pt x="2062532" y="2228850"/>
                  <a:pt x="1857368" y="2228850"/>
                </a:cubicBezTo>
                <a:lnTo>
                  <a:pt x="371482" y="2228850"/>
                </a:lnTo>
                <a:cubicBezTo>
                  <a:pt x="166318" y="2228850"/>
                  <a:pt x="0" y="2062532"/>
                  <a:pt x="0" y="1857368"/>
                </a:cubicBezTo>
                <a:lnTo>
                  <a:pt x="0" y="371482"/>
                </a:lnTo>
                <a:close/>
              </a:path>
            </a:pathLst>
          </a:custGeom>
        </p:spPr>
        <p:style>
          <a:lnRef idx="2">
            <a:schemeClr val="lt1">
              <a:hueOff val="0"/>
              <a:satOff val="0"/>
              <a:lumOff val="0"/>
              <a:alphaOff val="0"/>
            </a:schemeClr>
          </a:lnRef>
          <a:fillRef idx="1">
            <a:schemeClr val="accent4">
              <a:hueOff val="-4464770"/>
              <a:satOff val="26899"/>
              <a:lumOff val="2156"/>
              <a:alphaOff val="0"/>
            </a:schemeClr>
          </a:fillRef>
          <a:effectRef idx="0">
            <a:schemeClr val="accent4">
              <a:hueOff val="-4464770"/>
              <a:satOff val="26899"/>
              <a:lumOff val="2156"/>
              <a:alphaOff val="0"/>
            </a:schemeClr>
          </a:effectRef>
          <a:fontRef idx="minor">
            <a:schemeClr val="lt1"/>
          </a:fontRef>
        </p:style>
        <p:txBody>
          <a:bodyPr spcFirstLastPara="0" vert="horz" wrap="square" lIns="200243" tIns="200243" rIns="200243" bIns="200243"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bg1"/>
                </a:solidFill>
              </a:rPr>
              <a:t>Leadership</a:t>
            </a:r>
            <a:endParaRPr lang="en-US" sz="2400" b="1" kern="1200" dirty="0">
              <a:solidFill>
                <a:schemeClr val="bg1"/>
              </a:solidFill>
            </a:endParaRPr>
          </a:p>
        </p:txBody>
      </p:sp>
    </p:spTree>
    <p:extLst>
      <p:ext uri="{BB962C8B-B14F-4D97-AF65-F5344CB8AC3E}">
        <p14:creationId xmlns:p14="http://schemas.microsoft.com/office/powerpoint/2010/main" val="3059655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ircle(in)">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t>Managing Versus Leading a Project</a:t>
            </a:r>
            <a:endParaRPr lang="en-US" sz="3200" b="1" dirty="0"/>
          </a:p>
        </p:txBody>
      </p:sp>
      <p:sp>
        <p:nvSpPr>
          <p:cNvPr id="4" name="Rectangle 1042"/>
          <p:cNvSpPr txBox="1">
            <a:spLocks noChangeArrowheads="1"/>
          </p:cNvSpPr>
          <p:nvPr/>
        </p:nvSpPr>
        <p:spPr bwMode="auto">
          <a:xfrm>
            <a:off x="4648200" y="1219200"/>
            <a:ext cx="396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2250" indent="-222250" algn="l" rtl="0" eaLnBrk="0" fontAlgn="base" hangingPunct="0">
              <a:spcBef>
                <a:spcPct val="20000"/>
              </a:spcBef>
              <a:spcAft>
                <a:spcPct val="0"/>
              </a:spcAft>
              <a:buChar char="•"/>
              <a:defRPr sz="2800">
                <a:solidFill>
                  <a:srgbClr val="336699"/>
                </a:solidFill>
                <a:latin typeface="+mn-lt"/>
                <a:ea typeface="+mn-ea"/>
                <a:cs typeface="+mn-cs"/>
              </a:defRPr>
            </a:lvl1pPr>
            <a:lvl2pPr marL="519113" indent="-182563" algn="l" rtl="0" eaLnBrk="0" fontAlgn="base" hangingPunct="0">
              <a:spcBef>
                <a:spcPct val="20000"/>
              </a:spcBef>
              <a:spcAft>
                <a:spcPct val="0"/>
              </a:spcAft>
              <a:buChar char="–"/>
              <a:defRPr sz="2400">
                <a:solidFill>
                  <a:srgbClr val="990033"/>
                </a:solidFill>
                <a:latin typeface="+mn-lt"/>
              </a:defRPr>
            </a:lvl2pPr>
            <a:lvl3pPr marL="909638" indent="-174625" algn="l" rtl="0" eaLnBrk="0" fontAlgn="base" hangingPunct="0">
              <a:spcBef>
                <a:spcPct val="20000"/>
              </a:spcBef>
              <a:spcAft>
                <a:spcPct val="0"/>
              </a:spcAft>
              <a:buChar char="•"/>
              <a:defRPr sz="2000">
                <a:solidFill>
                  <a:srgbClr val="006666"/>
                </a:solidFill>
                <a:latin typeface="Tahoma" pitchFamily="34" charset="0"/>
              </a:defRPr>
            </a:lvl3pPr>
            <a:lvl4pPr marL="1196975" indent="-173038" algn="l" rtl="0" eaLnBrk="0" fontAlgn="base" hangingPunct="0">
              <a:spcBef>
                <a:spcPct val="20000"/>
              </a:spcBef>
              <a:spcAft>
                <a:spcPct val="0"/>
              </a:spcAft>
              <a:buChar char="–"/>
              <a:defRPr sz="1800">
                <a:solidFill>
                  <a:schemeClr val="tx1"/>
                </a:solidFill>
                <a:latin typeface="Times New Roman" pitchFamily="18" charset="0"/>
              </a:defRPr>
            </a:lvl4pPr>
            <a:lvl5pPr marL="1595438" indent="-160338" algn="l" rtl="0" eaLnBrk="0" fontAlgn="base" hangingPunct="0">
              <a:spcBef>
                <a:spcPct val="20000"/>
              </a:spcBef>
              <a:spcAft>
                <a:spcPct val="0"/>
              </a:spcAft>
              <a:buChar char="»"/>
              <a:defRPr sz="1800">
                <a:solidFill>
                  <a:schemeClr val="tx1"/>
                </a:solidFill>
                <a:latin typeface="Times New Roman" pitchFamily="18" charset="0"/>
              </a:defRPr>
            </a:lvl5pPr>
            <a:lvl6pPr marL="2052638" indent="-160338" algn="l" rtl="0" fontAlgn="base">
              <a:spcBef>
                <a:spcPct val="20000"/>
              </a:spcBef>
              <a:spcAft>
                <a:spcPct val="0"/>
              </a:spcAft>
              <a:buChar char="»"/>
              <a:defRPr sz="1800">
                <a:solidFill>
                  <a:schemeClr val="tx1"/>
                </a:solidFill>
                <a:latin typeface="Times New Roman" pitchFamily="18" charset="0"/>
              </a:defRPr>
            </a:lvl6pPr>
            <a:lvl7pPr marL="2509838" indent="-160338" algn="l" rtl="0" fontAlgn="base">
              <a:spcBef>
                <a:spcPct val="20000"/>
              </a:spcBef>
              <a:spcAft>
                <a:spcPct val="0"/>
              </a:spcAft>
              <a:buChar char="»"/>
              <a:defRPr sz="1800">
                <a:solidFill>
                  <a:schemeClr val="tx1"/>
                </a:solidFill>
                <a:latin typeface="Times New Roman" pitchFamily="18" charset="0"/>
              </a:defRPr>
            </a:lvl7pPr>
            <a:lvl8pPr marL="2967038" indent="-160338" algn="l" rtl="0" fontAlgn="base">
              <a:spcBef>
                <a:spcPct val="20000"/>
              </a:spcBef>
              <a:spcAft>
                <a:spcPct val="0"/>
              </a:spcAft>
              <a:buChar char="»"/>
              <a:defRPr sz="1800">
                <a:solidFill>
                  <a:schemeClr val="tx1"/>
                </a:solidFill>
                <a:latin typeface="Times New Roman" pitchFamily="18" charset="0"/>
              </a:defRPr>
            </a:lvl8pPr>
            <a:lvl9pPr marL="3424238" indent="-160338" algn="l" rtl="0" fontAlgn="base">
              <a:spcBef>
                <a:spcPct val="20000"/>
              </a:spcBef>
              <a:spcAft>
                <a:spcPct val="0"/>
              </a:spcAft>
              <a:buChar char="»"/>
              <a:defRPr sz="1800">
                <a:solidFill>
                  <a:schemeClr val="tx1"/>
                </a:solidFill>
                <a:latin typeface="Times New Roman" pitchFamily="18" charset="0"/>
              </a:defRPr>
            </a:lvl9pPr>
          </a:lstStyle>
          <a:p>
            <a:pPr marL="222250" marR="0" lvl="0" indent="-222250" algn="l" defTabSz="914400" rtl="0" eaLnBrk="1" fontAlgn="base" latinLnBrk="0" hangingPunct="1">
              <a:lnSpc>
                <a:spcPct val="100000"/>
              </a:lnSpc>
              <a:spcBef>
                <a:spcPct val="35000"/>
              </a:spcBef>
              <a:spcAft>
                <a:spcPct val="0"/>
              </a:spcAft>
              <a:buClrTx/>
              <a:buSzTx/>
              <a:buFontTx/>
              <a:buChar char="•"/>
              <a:tabLst/>
              <a:defRPr/>
            </a:pPr>
            <a:r>
              <a:rPr kumimoji="0" lang="en-US" sz="2400" b="1" i="0" u="none" strike="noStrike" kern="0" cap="none" spc="0" normalizeH="0" baseline="0" noProof="0" dirty="0" smtClean="0">
                <a:ln>
                  <a:noFill/>
                </a:ln>
                <a:solidFill>
                  <a:srgbClr val="336699"/>
                </a:solidFill>
                <a:effectLst/>
                <a:uLnTx/>
                <a:uFillTx/>
                <a:latin typeface="Arial"/>
                <a:ea typeface="+mn-ea"/>
                <a:cs typeface="+mn-cs"/>
              </a:rPr>
              <a:t>Leading</a:t>
            </a:r>
            <a:r>
              <a:rPr kumimoji="0" lang="en-US" sz="2400" b="1" i="0" u="none" strike="noStrike" kern="0" cap="none" spc="0" normalizeH="0" baseline="0" noProof="0" dirty="0" smtClean="0">
                <a:ln>
                  <a:noFill/>
                </a:ln>
                <a:solidFill>
                  <a:srgbClr val="336699"/>
                </a:solidFill>
                <a:effectLst/>
                <a:uLnTx/>
                <a:uFillTx/>
                <a:latin typeface="Arial"/>
                <a:ea typeface="+mn-ea"/>
                <a:cs typeface="Arial" charset="0"/>
              </a:rPr>
              <a:t>—coping with change</a:t>
            </a:r>
          </a:p>
          <a:p>
            <a:pPr marL="519113" marR="0" lvl="1" indent="-182563" algn="l" defTabSz="914400" rtl="0" eaLnBrk="1" fontAlgn="base" latinLnBrk="0" hangingPunct="1">
              <a:lnSpc>
                <a:spcPct val="100000"/>
              </a:lnSpc>
              <a:spcBef>
                <a:spcPct val="35000"/>
              </a:spcBef>
              <a:spcAft>
                <a:spcPct val="0"/>
              </a:spcAft>
              <a:buClrTx/>
              <a:buSzTx/>
              <a:buFontTx/>
              <a:buChar char="–"/>
              <a:tabLst/>
              <a:defRPr/>
            </a:pPr>
            <a:r>
              <a:rPr kumimoji="0" lang="en-US" sz="2000" b="1" i="0" u="none" strike="noStrike" kern="0" cap="none" spc="0" normalizeH="0" baseline="0" noProof="0" dirty="0" smtClean="0">
                <a:ln>
                  <a:noFill/>
                </a:ln>
                <a:solidFill>
                  <a:srgbClr val="990033"/>
                </a:solidFill>
                <a:effectLst/>
                <a:uLnTx/>
                <a:uFillTx/>
                <a:latin typeface="Arial"/>
              </a:rPr>
              <a:t>Recognize the need to change to keep the project on track</a:t>
            </a:r>
          </a:p>
          <a:p>
            <a:pPr marL="519113" marR="0" lvl="1" indent="-182563" algn="l" defTabSz="914400" rtl="0" eaLnBrk="1" fontAlgn="base" latinLnBrk="0" hangingPunct="1">
              <a:lnSpc>
                <a:spcPct val="100000"/>
              </a:lnSpc>
              <a:spcBef>
                <a:spcPct val="35000"/>
              </a:spcBef>
              <a:spcAft>
                <a:spcPct val="0"/>
              </a:spcAft>
              <a:buClrTx/>
              <a:buSzTx/>
              <a:buFontTx/>
              <a:buChar char="–"/>
              <a:tabLst/>
              <a:defRPr/>
            </a:pPr>
            <a:r>
              <a:rPr kumimoji="0" lang="en-US" sz="2000" b="1" i="0" u="none" strike="noStrike" kern="0" cap="none" spc="0" normalizeH="0" baseline="0" noProof="0" dirty="0" smtClean="0">
                <a:ln>
                  <a:noFill/>
                </a:ln>
                <a:solidFill>
                  <a:srgbClr val="990033"/>
                </a:solidFill>
                <a:effectLst/>
                <a:uLnTx/>
                <a:uFillTx/>
                <a:latin typeface="Arial"/>
              </a:rPr>
              <a:t>Initiate change</a:t>
            </a:r>
          </a:p>
          <a:p>
            <a:pPr marL="519113" marR="0" lvl="1" indent="-182563" algn="l" defTabSz="914400" rtl="0" eaLnBrk="1" fontAlgn="base" latinLnBrk="0" hangingPunct="1">
              <a:lnSpc>
                <a:spcPct val="100000"/>
              </a:lnSpc>
              <a:spcBef>
                <a:spcPct val="35000"/>
              </a:spcBef>
              <a:spcAft>
                <a:spcPct val="0"/>
              </a:spcAft>
              <a:buClrTx/>
              <a:buSzTx/>
              <a:buFontTx/>
              <a:buChar char="–"/>
              <a:tabLst/>
              <a:defRPr/>
            </a:pPr>
            <a:r>
              <a:rPr kumimoji="0" lang="en-US" sz="2000" b="1" i="0" u="none" strike="noStrike" kern="0" cap="none" spc="0" normalizeH="0" baseline="0" noProof="0" dirty="0" smtClean="0">
                <a:ln>
                  <a:noFill/>
                </a:ln>
                <a:solidFill>
                  <a:srgbClr val="990033"/>
                </a:solidFill>
                <a:effectLst/>
                <a:uLnTx/>
                <a:uFillTx/>
                <a:latin typeface="Arial"/>
              </a:rPr>
              <a:t>Provide direction and motivation</a:t>
            </a:r>
          </a:p>
          <a:p>
            <a:pPr marL="519113" marR="0" lvl="1" indent="-182563" algn="l" defTabSz="914400" rtl="0" eaLnBrk="1" fontAlgn="base" latinLnBrk="0" hangingPunct="1">
              <a:lnSpc>
                <a:spcPct val="100000"/>
              </a:lnSpc>
              <a:spcBef>
                <a:spcPct val="35000"/>
              </a:spcBef>
              <a:spcAft>
                <a:spcPct val="0"/>
              </a:spcAft>
              <a:buClrTx/>
              <a:buSzTx/>
              <a:buFontTx/>
              <a:buChar char="–"/>
              <a:tabLst/>
              <a:defRPr/>
            </a:pPr>
            <a:r>
              <a:rPr kumimoji="0" lang="en-US" sz="2000" b="1" i="0" u="none" strike="noStrike" kern="0" cap="none" spc="0" normalizeH="0" baseline="0" noProof="0" dirty="0" smtClean="0">
                <a:ln>
                  <a:noFill/>
                </a:ln>
                <a:solidFill>
                  <a:srgbClr val="990033"/>
                </a:solidFill>
                <a:effectLst/>
                <a:uLnTx/>
                <a:uFillTx/>
                <a:latin typeface="Arial"/>
              </a:rPr>
              <a:t>Innovate and adapt as necessary</a:t>
            </a:r>
          </a:p>
          <a:p>
            <a:pPr marL="519113" marR="0" lvl="1" indent="-182563" algn="l" defTabSz="914400" rtl="0" eaLnBrk="1" fontAlgn="base" latinLnBrk="0" hangingPunct="1">
              <a:lnSpc>
                <a:spcPct val="100000"/>
              </a:lnSpc>
              <a:spcBef>
                <a:spcPct val="35000"/>
              </a:spcBef>
              <a:spcAft>
                <a:spcPct val="0"/>
              </a:spcAft>
              <a:buClrTx/>
              <a:buSzTx/>
              <a:buFontTx/>
              <a:buChar char="–"/>
              <a:tabLst/>
              <a:defRPr/>
            </a:pPr>
            <a:r>
              <a:rPr kumimoji="0" lang="en-US" sz="2000" b="1" i="0" u="none" strike="noStrike" kern="0" cap="none" spc="0" normalizeH="0" baseline="0" noProof="0" dirty="0" smtClean="0">
                <a:ln>
                  <a:noFill/>
                </a:ln>
                <a:solidFill>
                  <a:srgbClr val="990033"/>
                </a:solidFill>
                <a:effectLst/>
                <a:uLnTx/>
                <a:uFillTx/>
                <a:latin typeface="Arial"/>
              </a:rPr>
              <a:t>Integrate assigned resources</a:t>
            </a:r>
          </a:p>
        </p:txBody>
      </p:sp>
      <p:sp>
        <p:nvSpPr>
          <p:cNvPr id="5" name="Rectangle 1041"/>
          <p:cNvSpPr txBox="1">
            <a:spLocks noChangeArrowheads="1"/>
          </p:cNvSpPr>
          <p:nvPr/>
        </p:nvSpPr>
        <p:spPr bwMode="auto">
          <a:xfrm>
            <a:off x="533400" y="1219200"/>
            <a:ext cx="3962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2250" indent="-222250" algn="l" rtl="0" eaLnBrk="0" fontAlgn="base" hangingPunct="0">
              <a:spcBef>
                <a:spcPct val="20000"/>
              </a:spcBef>
              <a:spcAft>
                <a:spcPct val="0"/>
              </a:spcAft>
              <a:buChar char="•"/>
              <a:defRPr sz="2800">
                <a:solidFill>
                  <a:srgbClr val="336699"/>
                </a:solidFill>
                <a:latin typeface="+mn-lt"/>
                <a:ea typeface="+mn-ea"/>
                <a:cs typeface="+mn-cs"/>
              </a:defRPr>
            </a:lvl1pPr>
            <a:lvl2pPr marL="519113" indent="-182563" algn="l" rtl="0" eaLnBrk="0" fontAlgn="base" hangingPunct="0">
              <a:spcBef>
                <a:spcPct val="20000"/>
              </a:spcBef>
              <a:spcAft>
                <a:spcPct val="0"/>
              </a:spcAft>
              <a:buChar char="–"/>
              <a:defRPr sz="2400">
                <a:solidFill>
                  <a:srgbClr val="990033"/>
                </a:solidFill>
                <a:latin typeface="+mn-lt"/>
              </a:defRPr>
            </a:lvl2pPr>
            <a:lvl3pPr marL="909638" indent="-174625" algn="l" rtl="0" eaLnBrk="0" fontAlgn="base" hangingPunct="0">
              <a:spcBef>
                <a:spcPct val="20000"/>
              </a:spcBef>
              <a:spcAft>
                <a:spcPct val="0"/>
              </a:spcAft>
              <a:buChar char="•"/>
              <a:defRPr sz="2000">
                <a:solidFill>
                  <a:srgbClr val="006666"/>
                </a:solidFill>
                <a:latin typeface="Tahoma" pitchFamily="34" charset="0"/>
              </a:defRPr>
            </a:lvl3pPr>
            <a:lvl4pPr marL="1196975" indent="-173038" algn="l" rtl="0" eaLnBrk="0" fontAlgn="base" hangingPunct="0">
              <a:spcBef>
                <a:spcPct val="20000"/>
              </a:spcBef>
              <a:spcAft>
                <a:spcPct val="0"/>
              </a:spcAft>
              <a:buChar char="–"/>
              <a:defRPr sz="1800">
                <a:solidFill>
                  <a:schemeClr val="tx1"/>
                </a:solidFill>
                <a:latin typeface="Times New Roman" pitchFamily="18" charset="0"/>
              </a:defRPr>
            </a:lvl4pPr>
            <a:lvl5pPr marL="1595438" indent="-160338" algn="l" rtl="0" eaLnBrk="0" fontAlgn="base" hangingPunct="0">
              <a:spcBef>
                <a:spcPct val="20000"/>
              </a:spcBef>
              <a:spcAft>
                <a:spcPct val="0"/>
              </a:spcAft>
              <a:buChar char="»"/>
              <a:defRPr sz="1800">
                <a:solidFill>
                  <a:schemeClr val="tx1"/>
                </a:solidFill>
                <a:latin typeface="Times New Roman" pitchFamily="18" charset="0"/>
              </a:defRPr>
            </a:lvl5pPr>
            <a:lvl6pPr marL="2052638" indent="-160338" algn="l" rtl="0" fontAlgn="base">
              <a:spcBef>
                <a:spcPct val="20000"/>
              </a:spcBef>
              <a:spcAft>
                <a:spcPct val="0"/>
              </a:spcAft>
              <a:buChar char="»"/>
              <a:defRPr sz="1800">
                <a:solidFill>
                  <a:schemeClr val="tx1"/>
                </a:solidFill>
                <a:latin typeface="Times New Roman" pitchFamily="18" charset="0"/>
              </a:defRPr>
            </a:lvl6pPr>
            <a:lvl7pPr marL="2509838" indent="-160338" algn="l" rtl="0" fontAlgn="base">
              <a:spcBef>
                <a:spcPct val="20000"/>
              </a:spcBef>
              <a:spcAft>
                <a:spcPct val="0"/>
              </a:spcAft>
              <a:buChar char="»"/>
              <a:defRPr sz="1800">
                <a:solidFill>
                  <a:schemeClr val="tx1"/>
                </a:solidFill>
                <a:latin typeface="Times New Roman" pitchFamily="18" charset="0"/>
              </a:defRPr>
            </a:lvl7pPr>
            <a:lvl8pPr marL="2967038" indent="-160338" algn="l" rtl="0" fontAlgn="base">
              <a:spcBef>
                <a:spcPct val="20000"/>
              </a:spcBef>
              <a:spcAft>
                <a:spcPct val="0"/>
              </a:spcAft>
              <a:buChar char="»"/>
              <a:defRPr sz="1800">
                <a:solidFill>
                  <a:schemeClr val="tx1"/>
                </a:solidFill>
                <a:latin typeface="Times New Roman" pitchFamily="18" charset="0"/>
              </a:defRPr>
            </a:lvl8pPr>
            <a:lvl9pPr marL="3424238" indent="-160338" algn="l" rtl="0" fontAlgn="base">
              <a:spcBef>
                <a:spcPct val="20000"/>
              </a:spcBef>
              <a:spcAft>
                <a:spcPct val="0"/>
              </a:spcAft>
              <a:buChar char="»"/>
              <a:defRPr sz="1800">
                <a:solidFill>
                  <a:schemeClr val="tx1"/>
                </a:solidFill>
                <a:latin typeface="Times New Roman" pitchFamily="18" charset="0"/>
              </a:defRPr>
            </a:lvl9pPr>
          </a:lstStyle>
          <a:p>
            <a:pPr marL="222250" marR="0" lvl="0" indent="-222250" algn="l" defTabSz="914400" rtl="0" eaLnBrk="1" fontAlgn="base" latinLnBrk="0" hangingPunct="1">
              <a:lnSpc>
                <a:spcPct val="100000"/>
              </a:lnSpc>
              <a:spcBef>
                <a:spcPct val="35000"/>
              </a:spcBef>
              <a:spcAft>
                <a:spcPct val="0"/>
              </a:spcAft>
              <a:buClrTx/>
              <a:buSzTx/>
              <a:buFontTx/>
              <a:buChar char="•"/>
              <a:tabLst/>
              <a:defRPr/>
            </a:pPr>
            <a:r>
              <a:rPr kumimoji="0" lang="en-US" sz="2400" b="1" i="0" u="none" strike="noStrike" kern="0" cap="none" spc="0" normalizeH="0" baseline="0" noProof="0" dirty="0" smtClean="0">
                <a:ln>
                  <a:noFill/>
                </a:ln>
                <a:solidFill>
                  <a:srgbClr val="336699"/>
                </a:solidFill>
                <a:effectLst/>
                <a:uLnTx/>
                <a:uFillTx/>
                <a:latin typeface="Arial"/>
                <a:ea typeface="+mn-ea"/>
                <a:cs typeface="+mn-cs"/>
              </a:rPr>
              <a:t>Managing</a:t>
            </a:r>
            <a:r>
              <a:rPr kumimoji="0" lang="en-US" sz="2400" b="1" i="0" u="none" strike="noStrike" kern="0" cap="none" spc="0" normalizeH="0" baseline="0" noProof="0" dirty="0" smtClean="0">
                <a:ln>
                  <a:noFill/>
                </a:ln>
                <a:solidFill>
                  <a:srgbClr val="336699"/>
                </a:solidFill>
                <a:effectLst/>
                <a:uLnTx/>
                <a:uFillTx/>
                <a:latin typeface="Arial"/>
                <a:ea typeface="+mn-ea"/>
                <a:cs typeface="Arial" charset="0"/>
              </a:rPr>
              <a:t>—coping with complexity</a:t>
            </a:r>
          </a:p>
          <a:p>
            <a:pPr marL="519113" marR="0" lvl="1" indent="-182563" algn="l" defTabSz="914400" rtl="0" eaLnBrk="1" fontAlgn="base" latinLnBrk="0" hangingPunct="1">
              <a:lnSpc>
                <a:spcPct val="100000"/>
              </a:lnSpc>
              <a:spcBef>
                <a:spcPct val="35000"/>
              </a:spcBef>
              <a:spcAft>
                <a:spcPct val="0"/>
              </a:spcAft>
              <a:buClrTx/>
              <a:buSzTx/>
              <a:buFontTx/>
              <a:buChar char="–"/>
              <a:tabLst/>
              <a:defRPr/>
            </a:pPr>
            <a:r>
              <a:rPr kumimoji="0" lang="en-US" sz="2000" b="1" i="0" u="none" strike="noStrike" kern="0" cap="none" spc="0" normalizeH="0" baseline="0" noProof="0" dirty="0" smtClean="0">
                <a:ln>
                  <a:noFill/>
                </a:ln>
                <a:solidFill>
                  <a:srgbClr val="990033"/>
                </a:solidFill>
                <a:effectLst/>
                <a:uLnTx/>
                <a:uFillTx/>
                <a:latin typeface="Arial"/>
              </a:rPr>
              <a:t>Formulate plans and objectives</a:t>
            </a:r>
          </a:p>
          <a:p>
            <a:pPr marL="519113" marR="0" lvl="1" indent="-182563" algn="l" defTabSz="914400" rtl="0" eaLnBrk="1" fontAlgn="base" latinLnBrk="0" hangingPunct="1">
              <a:lnSpc>
                <a:spcPct val="100000"/>
              </a:lnSpc>
              <a:spcBef>
                <a:spcPct val="35000"/>
              </a:spcBef>
              <a:spcAft>
                <a:spcPct val="0"/>
              </a:spcAft>
              <a:buClrTx/>
              <a:buSzTx/>
              <a:buFontTx/>
              <a:buChar char="–"/>
              <a:tabLst/>
              <a:defRPr/>
            </a:pPr>
            <a:r>
              <a:rPr kumimoji="0" lang="en-US" sz="2000" b="1" i="0" u="none" strike="noStrike" kern="0" cap="none" spc="0" normalizeH="0" baseline="0" noProof="0" dirty="0" smtClean="0">
                <a:ln>
                  <a:noFill/>
                </a:ln>
                <a:solidFill>
                  <a:srgbClr val="990033"/>
                </a:solidFill>
                <a:effectLst/>
                <a:uLnTx/>
                <a:uFillTx/>
                <a:latin typeface="Arial"/>
              </a:rPr>
              <a:t>Monitor results</a:t>
            </a:r>
          </a:p>
          <a:p>
            <a:pPr marL="519113" marR="0" lvl="1" indent="-182563" algn="l" defTabSz="914400" rtl="0" eaLnBrk="1" fontAlgn="base" latinLnBrk="0" hangingPunct="1">
              <a:lnSpc>
                <a:spcPct val="100000"/>
              </a:lnSpc>
              <a:spcBef>
                <a:spcPct val="35000"/>
              </a:spcBef>
              <a:spcAft>
                <a:spcPct val="0"/>
              </a:spcAft>
              <a:buClrTx/>
              <a:buSzTx/>
              <a:buFontTx/>
              <a:buChar char="–"/>
              <a:tabLst/>
              <a:defRPr/>
            </a:pPr>
            <a:r>
              <a:rPr kumimoji="0" lang="en-US" sz="2000" b="1" i="0" u="none" strike="noStrike" kern="0" cap="none" spc="0" normalizeH="0" baseline="0" noProof="0" dirty="0" smtClean="0">
                <a:ln>
                  <a:noFill/>
                </a:ln>
                <a:solidFill>
                  <a:srgbClr val="990033"/>
                </a:solidFill>
                <a:effectLst/>
                <a:uLnTx/>
                <a:uFillTx/>
                <a:latin typeface="Arial"/>
              </a:rPr>
              <a:t>Take corrective action</a:t>
            </a:r>
          </a:p>
          <a:p>
            <a:pPr marL="519113" marR="0" lvl="1" indent="-182563" algn="l" defTabSz="914400" rtl="0" eaLnBrk="1" fontAlgn="base" latinLnBrk="0" hangingPunct="1">
              <a:lnSpc>
                <a:spcPct val="100000"/>
              </a:lnSpc>
              <a:spcBef>
                <a:spcPct val="35000"/>
              </a:spcBef>
              <a:spcAft>
                <a:spcPct val="0"/>
              </a:spcAft>
              <a:buClrTx/>
              <a:buSzTx/>
              <a:buFontTx/>
              <a:buChar char="–"/>
              <a:tabLst/>
              <a:defRPr/>
            </a:pPr>
            <a:r>
              <a:rPr kumimoji="0" lang="en-US" sz="2000" b="1" i="0" u="none" strike="noStrike" kern="0" cap="none" spc="0" normalizeH="0" baseline="0" noProof="0" dirty="0" smtClean="0">
                <a:ln>
                  <a:noFill/>
                </a:ln>
                <a:solidFill>
                  <a:srgbClr val="990033"/>
                </a:solidFill>
                <a:effectLst/>
                <a:uLnTx/>
                <a:uFillTx/>
                <a:latin typeface="Arial"/>
              </a:rPr>
              <a:t>Expedite activities</a:t>
            </a:r>
          </a:p>
          <a:p>
            <a:pPr marL="519113" marR="0" lvl="1" indent="-182563" algn="l" defTabSz="914400" rtl="0" eaLnBrk="1" fontAlgn="base" latinLnBrk="0" hangingPunct="1">
              <a:lnSpc>
                <a:spcPct val="100000"/>
              </a:lnSpc>
              <a:spcBef>
                <a:spcPct val="35000"/>
              </a:spcBef>
              <a:spcAft>
                <a:spcPct val="0"/>
              </a:spcAft>
              <a:buClrTx/>
              <a:buSzTx/>
              <a:buFontTx/>
              <a:buChar char="–"/>
              <a:tabLst/>
              <a:defRPr/>
            </a:pPr>
            <a:r>
              <a:rPr kumimoji="0" lang="en-US" sz="2000" b="1" i="0" u="none" strike="noStrike" kern="0" cap="none" spc="0" normalizeH="0" baseline="0" noProof="0" dirty="0" smtClean="0">
                <a:ln>
                  <a:noFill/>
                </a:ln>
                <a:solidFill>
                  <a:srgbClr val="990033"/>
                </a:solidFill>
                <a:effectLst/>
                <a:uLnTx/>
                <a:uFillTx/>
                <a:latin typeface="Arial"/>
              </a:rPr>
              <a:t>Solve technical problems</a:t>
            </a:r>
          </a:p>
          <a:p>
            <a:pPr marL="519113" marR="0" lvl="1" indent="-182563" algn="l" defTabSz="914400" rtl="0" eaLnBrk="1" fontAlgn="base" latinLnBrk="0" hangingPunct="1">
              <a:lnSpc>
                <a:spcPct val="100000"/>
              </a:lnSpc>
              <a:spcBef>
                <a:spcPct val="35000"/>
              </a:spcBef>
              <a:spcAft>
                <a:spcPct val="0"/>
              </a:spcAft>
              <a:buClrTx/>
              <a:buSzTx/>
              <a:buFontTx/>
              <a:buChar char="–"/>
              <a:tabLst/>
              <a:defRPr/>
            </a:pPr>
            <a:r>
              <a:rPr kumimoji="0" lang="en-US" sz="2000" b="1" i="0" u="none" strike="noStrike" kern="0" cap="none" spc="0" normalizeH="0" baseline="0" noProof="0" dirty="0" smtClean="0">
                <a:ln>
                  <a:noFill/>
                </a:ln>
                <a:solidFill>
                  <a:srgbClr val="990033"/>
                </a:solidFill>
                <a:effectLst/>
                <a:uLnTx/>
                <a:uFillTx/>
                <a:latin typeface="Arial"/>
              </a:rPr>
              <a:t>Serve as peacemaker</a:t>
            </a:r>
          </a:p>
          <a:p>
            <a:pPr marL="519113" marR="0" lvl="1" indent="-182563" algn="l" defTabSz="914400" rtl="0" eaLnBrk="1" fontAlgn="base" latinLnBrk="0" hangingPunct="1">
              <a:lnSpc>
                <a:spcPct val="100000"/>
              </a:lnSpc>
              <a:spcBef>
                <a:spcPct val="35000"/>
              </a:spcBef>
              <a:spcAft>
                <a:spcPct val="0"/>
              </a:spcAft>
              <a:buClrTx/>
              <a:buSzTx/>
              <a:buFontTx/>
              <a:buChar char="–"/>
              <a:tabLst/>
              <a:defRPr/>
            </a:pPr>
            <a:r>
              <a:rPr kumimoji="0" lang="en-US" sz="2000" b="1" i="0" u="none" strike="noStrike" kern="0" cap="none" spc="0" normalizeH="0" baseline="0" noProof="0" dirty="0" smtClean="0">
                <a:ln>
                  <a:noFill/>
                </a:ln>
                <a:solidFill>
                  <a:srgbClr val="990033"/>
                </a:solidFill>
                <a:effectLst/>
                <a:uLnTx/>
                <a:uFillTx/>
                <a:latin typeface="Arial"/>
              </a:rPr>
              <a:t>Make tradeoffs among time, costs, and project scope</a:t>
            </a:r>
          </a:p>
        </p:txBody>
      </p:sp>
    </p:spTree>
    <p:extLst>
      <p:ext uri="{BB962C8B-B14F-4D97-AF65-F5344CB8AC3E}">
        <p14:creationId xmlns:p14="http://schemas.microsoft.com/office/powerpoint/2010/main" val="2841964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0" y="20472"/>
            <a:ext cx="9144000" cy="6858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800" b="1" dirty="0" smtClean="0"/>
              <a:t>Human Resource Management Plan</a:t>
            </a:r>
            <a:endParaRPr lang="en-US" sz="2800" b="1" dirty="0"/>
          </a:p>
        </p:txBody>
      </p:sp>
      <p:sp>
        <p:nvSpPr>
          <p:cNvPr id="3" name="Rounded Rectangle 2"/>
          <p:cNvSpPr/>
          <p:nvPr/>
        </p:nvSpPr>
        <p:spPr>
          <a:xfrm>
            <a:off x="152400" y="1371600"/>
            <a:ext cx="2667000" cy="5181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000" dirty="0" smtClean="0">
                <a:solidFill>
                  <a:schemeClr val="tx1"/>
                </a:solidFill>
              </a:rPr>
              <a:t>A part of the Project Management Plan, provides guidance on how project human resources should be defined, staffed and eventually released.</a:t>
            </a:r>
          </a:p>
          <a:p>
            <a:endParaRPr lang="en-US" sz="2000" dirty="0" smtClean="0">
              <a:solidFill>
                <a:schemeClr val="tx1"/>
              </a:solidFill>
            </a:endParaRPr>
          </a:p>
          <a:p>
            <a:r>
              <a:rPr lang="en-US" sz="2000" dirty="0" smtClean="0">
                <a:solidFill>
                  <a:schemeClr val="tx1"/>
                </a:solidFill>
              </a:rPr>
              <a:t>The human resource management plan and any subsequent revisions are also inputs into the ‘Develop Project Management Plan Process’</a:t>
            </a:r>
            <a:endParaRPr lang="en-US" sz="2000" dirty="0">
              <a:solidFill>
                <a:schemeClr val="tx1"/>
              </a:solidFill>
            </a:endParaRPr>
          </a:p>
        </p:txBody>
      </p:sp>
      <p:graphicFrame>
        <p:nvGraphicFramePr>
          <p:cNvPr id="4" name="Diagram 3"/>
          <p:cNvGraphicFramePr/>
          <p:nvPr>
            <p:extLst>
              <p:ext uri="{D42A27DB-BD31-4B8C-83A1-F6EECF244321}">
                <p14:modId xmlns:p14="http://schemas.microsoft.com/office/powerpoint/2010/main" val="2397346642"/>
              </p:ext>
            </p:extLst>
          </p:nvPr>
        </p:nvGraphicFramePr>
        <p:xfrm>
          <a:off x="2514600" y="1752600"/>
          <a:ext cx="65532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6356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3200" b="1" dirty="0" smtClean="0"/>
              <a:t>Project Staff Assignments                                   </a:t>
            </a:r>
            <a:endParaRPr lang="en-US" sz="3200" b="1" dirty="0"/>
          </a:p>
        </p:txBody>
      </p:sp>
      <p:sp>
        <p:nvSpPr>
          <p:cNvPr id="3" name="Rounded Rectangle 2"/>
          <p:cNvSpPr/>
          <p:nvPr/>
        </p:nvSpPr>
        <p:spPr>
          <a:xfrm>
            <a:off x="838200" y="1143000"/>
            <a:ext cx="6705600" cy="12192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dirty="0" smtClean="0"/>
              <a:t>The project is staffed when appropriate people have been assigned to the team </a:t>
            </a:r>
            <a:endParaRPr lang="en-US" sz="2400" dirty="0"/>
          </a:p>
        </p:txBody>
      </p:sp>
      <p:sp>
        <p:nvSpPr>
          <p:cNvPr id="5" name="Content Placeholder 4"/>
          <p:cNvSpPr>
            <a:spLocks noGrp="1"/>
          </p:cNvSpPr>
          <p:nvPr>
            <p:ph idx="1"/>
          </p:nvPr>
        </p:nvSpPr>
        <p:spPr>
          <a:xfrm>
            <a:off x="228600" y="2895600"/>
            <a:ext cx="8763000" cy="2514600"/>
          </a:xfrm>
        </p:spPr>
        <p:txBody>
          <a:bodyPr>
            <a:normAutofit/>
          </a:bodyPr>
          <a:lstStyle/>
          <a:p>
            <a:pPr marL="0" indent="0">
              <a:buNone/>
            </a:pPr>
            <a:r>
              <a:rPr lang="en-US" sz="2400" dirty="0" smtClean="0"/>
              <a:t>The documentation of these assignments can include;</a:t>
            </a:r>
          </a:p>
          <a:p>
            <a:pPr marL="514350" indent="-514350">
              <a:buFont typeface="+mj-lt"/>
              <a:buAutoNum type="alphaLcPeriod"/>
            </a:pPr>
            <a:r>
              <a:rPr lang="en-US" sz="2400" dirty="0" smtClean="0"/>
              <a:t>Project team directory.</a:t>
            </a:r>
          </a:p>
          <a:p>
            <a:pPr marL="514350" indent="-514350">
              <a:buFont typeface="+mj-lt"/>
              <a:buAutoNum type="alphaLcPeriod"/>
            </a:pPr>
            <a:r>
              <a:rPr lang="en-US" sz="2400" dirty="0" smtClean="0"/>
              <a:t>Memos to team members.</a:t>
            </a:r>
          </a:p>
          <a:p>
            <a:pPr marL="514350" indent="-514350" algn="just">
              <a:buFont typeface="+mj-lt"/>
              <a:buAutoNum type="alphaLcPeriod"/>
            </a:pPr>
            <a:r>
              <a:rPr lang="en-US" sz="2400" dirty="0" smtClean="0"/>
              <a:t>Names inserted into other parts of the project management plan such as project organization charts and schedules. </a:t>
            </a:r>
          </a:p>
        </p:txBody>
      </p:sp>
    </p:spTree>
    <p:extLst>
      <p:ext uri="{BB962C8B-B14F-4D97-AF65-F5344CB8AC3E}">
        <p14:creationId xmlns:p14="http://schemas.microsoft.com/office/powerpoint/2010/main" val="1438249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3200" b="1" dirty="0" smtClean="0"/>
              <a:t>Team Performance Assessments                       </a:t>
            </a:r>
            <a:endParaRPr lang="en-US" sz="3200" b="1" dirty="0"/>
          </a:p>
        </p:txBody>
      </p:sp>
      <p:sp>
        <p:nvSpPr>
          <p:cNvPr id="3" name="Rounded Rectangle 2"/>
          <p:cNvSpPr/>
          <p:nvPr/>
        </p:nvSpPr>
        <p:spPr>
          <a:xfrm>
            <a:off x="457200" y="1143000"/>
            <a:ext cx="8382000" cy="5334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dirty="0" smtClean="0"/>
              <a:t>Formal and Informal assessments of Project Team’s Effectiveness</a:t>
            </a:r>
            <a:endParaRPr lang="en-US" sz="2400" dirty="0"/>
          </a:p>
        </p:txBody>
      </p:sp>
      <p:sp>
        <p:nvSpPr>
          <p:cNvPr id="6" name="Rounded Rectangle 5"/>
          <p:cNvSpPr/>
          <p:nvPr/>
        </p:nvSpPr>
        <p:spPr>
          <a:xfrm>
            <a:off x="457200" y="2093353"/>
            <a:ext cx="4648200" cy="5334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dirty="0" smtClean="0"/>
              <a:t>Should be determined by all parties </a:t>
            </a:r>
            <a:endParaRPr lang="en-US" sz="2400" dirty="0"/>
          </a:p>
        </p:txBody>
      </p:sp>
      <p:sp>
        <p:nvSpPr>
          <p:cNvPr id="7" name="Rectangle 6"/>
          <p:cNvSpPr/>
          <p:nvPr/>
        </p:nvSpPr>
        <p:spPr>
          <a:xfrm>
            <a:off x="228600" y="4038600"/>
            <a:ext cx="15240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Technical Success</a:t>
            </a:r>
            <a:endParaRPr lang="en-US" dirty="0"/>
          </a:p>
        </p:txBody>
      </p:sp>
      <p:sp>
        <p:nvSpPr>
          <p:cNvPr id="8" name="Rectangle 7"/>
          <p:cNvSpPr/>
          <p:nvPr/>
        </p:nvSpPr>
        <p:spPr>
          <a:xfrm>
            <a:off x="1905000" y="4038600"/>
            <a:ext cx="1828800" cy="990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Agreed upon Project Objectives</a:t>
            </a:r>
            <a:endParaRPr lang="en-US" dirty="0"/>
          </a:p>
        </p:txBody>
      </p:sp>
      <p:sp>
        <p:nvSpPr>
          <p:cNvPr id="9" name="Rectangle 8"/>
          <p:cNvSpPr/>
          <p:nvPr/>
        </p:nvSpPr>
        <p:spPr>
          <a:xfrm>
            <a:off x="3962400" y="4128752"/>
            <a:ext cx="15240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Meeting Quality Levels</a:t>
            </a:r>
            <a:endParaRPr lang="en-US" dirty="0"/>
          </a:p>
        </p:txBody>
      </p:sp>
      <p:sp>
        <p:nvSpPr>
          <p:cNvPr id="10" name="Rectangle 9"/>
          <p:cNvSpPr/>
          <p:nvPr/>
        </p:nvSpPr>
        <p:spPr>
          <a:xfrm>
            <a:off x="5638800" y="4114800"/>
            <a:ext cx="1676400"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Performance on Project Schedule</a:t>
            </a:r>
            <a:endParaRPr lang="en-US" dirty="0"/>
          </a:p>
        </p:txBody>
      </p:sp>
      <p:sp>
        <p:nvSpPr>
          <p:cNvPr id="11" name="Rectangle 10"/>
          <p:cNvSpPr/>
          <p:nvPr/>
        </p:nvSpPr>
        <p:spPr>
          <a:xfrm>
            <a:off x="7467600" y="4072944"/>
            <a:ext cx="15240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Performance on Budget</a:t>
            </a:r>
            <a:endParaRPr lang="en-US" dirty="0"/>
          </a:p>
        </p:txBody>
      </p:sp>
      <p:cxnSp>
        <p:nvCxnSpPr>
          <p:cNvPr id="14" name="Straight Arrow Connector 13"/>
          <p:cNvCxnSpPr>
            <a:stCxn id="6" idx="2"/>
            <a:endCxn id="7" idx="0"/>
          </p:cNvCxnSpPr>
          <p:nvPr/>
        </p:nvCxnSpPr>
        <p:spPr>
          <a:xfrm flipH="1">
            <a:off x="990600" y="2626753"/>
            <a:ext cx="1790700" cy="1411847"/>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5" name="Straight Arrow Connector 14"/>
          <p:cNvCxnSpPr>
            <a:stCxn id="6" idx="2"/>
            <a:endCxn id="8" idx="0"/>
          </p:cNvCxnSpPr>
          <p:nvPr/>
        </p:nvCxnSpPr>
        <p:spPr>
          <a:xfrm>
            <a:off x="2781300" y="2626753"/>
            <a:ext cx="38100" cy="1411847"/>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6" name="Straight Arrow Connector 15"/>
          <p:cNvCxnSpPr>
            <a:endCxn id="9" idx="0"/>
          </p:cNvCxnSpPr>
          <p:nvPr/>
        </p:nvCxnSpPr>
        <p:spPr>
          <a:xfrm>
            <a:off x="2819400" y="2679878"/>
            <a:ext cx="1905000" cy="1448874"/>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7" name="Straight Arrow Connector 16"/>
          <p:cNvCxnSpPr>
            <a:stCxn id="6" idx="2"/>
            <a:endCxn id="10" idx="0"/>
          </p:cNvCxnSpPr>
          <p:nvPr/>
        </p:nvCxnSpPr>
        <p:spPr>
          <a:xfrm>
            <a:off x="2781300" y="2626753"/>
            <a:ext cx="3695700" cy="1488047"/>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8" name="Straight Arrow Connector 17"/>
          <p:cNvCxnSpPr>
            <a:stCxn id="6" idx="2"/>
            <a:endCxn id="11" idx="0"/>
          </p:cNvCxnSpPr>
          <p:nvPr/>
        </p:nvCxnSpPr>
        <p:spPr>
          <a:xfrm>
            <a:off x="2781300" y="2626753"/>
            <a:ext cx="5448300" cy="1446191"/>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438249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arn(inVertical)">
                                      <p:cBhvr>
                                        <p:cTn id="15" dur="500"/>
                                        <p:tgtEl>
                                          <p:spTgt spid="1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down)">
                                      <p:cBhvr>
                                        <p:cTn id="23" dur="500"/>
                                        <p:tgtEl>
                                          <p:spTgt spid="16"/>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down)">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wipe(down)">
                                      <p:cBhvr>
                                        <p:cTn id="31" dur="500"/>
                                        <p:tgtEl>
                                          <p:spTgt spid="17"/>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down)">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down)">
                                      <p:cBhvr>
                                        <p:cTn id="39" dur="500"/>
                                        <p:tgtEl>
                                          <p:spTgt spid="18"/>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down)">
                                      <p:cBhvr>
                                        <p:cTn id="4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3200" b="1" dirty="0" smtClean="0"/>
              <a:t>Team Performance Assessments                       </a:t>
            </a:r>
            <a:endParaRPr lang="en-US" sz="3200" b="1" dirty="0"/>
          </a:p>
        </p:txBody>
      </p:sp>
      <p:graphicFrame>
        <p:nvGraphicFramePr>
          <p:cNvPr id="3" name="Diagram 2"/>
          <p:cNvGraphicFramePr/>
          <p:nvPr>
            <p:extLst>
              <p:ext uri="{D42A27DB-BD31-4B8C-83A1-F6EECF244321}">
                <p14:modId xmlns:p14="http://schemas.microsoft.com/office/powerpoint/2010/main" val="1418571683"/>
              </p:ext>
            </p:extLst>
          </p:nvPr>
        </p:nvGraphicFramePr>
        <p:xfrm>
          <a:off x="0" y="1066800"/>
          <a:ext cx="9144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ight Brace 3"/>
          <p:cNvSpPr/>
          <p:nvPr/>
        </p:nvSpPr>
        <p:spPr>
          <a:xfrm rot="5400000">
            <a:off x="4038600" y="1047750"/>
            <a:ext cx="1066800" cy="9029700"/>
          </a:xfrm>
          <a:prstGeom prst="righ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dirty="0"/>
          </a:p>
        </p:txBody>
      </p:sp>
      <p:grpSp>
        <p:nvGrpSpPr>
          <p:cNvPr id="10" name="Group 9"/>
          <p:cNvGrpSpPr/>
          <p:nvPr/>
        </p:nvGrpSpPr>
        <p:grpSpPr>
          <a:xfrm>
            <a:off x="513008" y="5867400"/>
            <a:ext cx="8249992" cy="762000"/>
            <a:chOff x="208208" y="5943600"/>
            <a:chExt cx="8249992" cy="762000"/>
          </a:xfrm>
        </p:grpSpPr>
        <p:sp>
          <p:nvSpPr>
            <p:cNvPr id="5" name="Rectangle 4"/>
            <p:cNvSpPr/>
            <p:nvPr/>
          </p:nvSpPr>
          <p:spPr>
            <a:xfrm>
              <a:off x="208208" y="5943600"/>
              <a:ext cx="15240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Specific Training</a:t>
              </a:r>
              <a:endParaRPr lang="en-US" dirty="0"/>
            </a:p>
          </p:txBody>
        </p:sp>
        <p:sp>
          <p:nvSpPr>
            <p:cNvPr id="6" name="Rectangle 5"/>
            <p:cNvSpPr/>
            <p:nvPr/>
          </p:nvSpPr>
          <p:spPr>
            <a:xfrm>
              <a:off x="1905000" y="5943600"/>
              <a:ext cx="15240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Coaching</a:t>
              </a:r>
              <a:endParaRPr lang="en-US" dirty="0"/>
            </a:p>
          </p:txBody>
        </p:sp>
        <p:sp>
          <p:nvSpPr>
            <p:cNvPr id="7" name="Rectangle 6"/>
            <p:cNvSpPr/>
            <p:nvPr/>
          </p:nvSpPr>
          <p:spPr>
            <a:xfrm>
              <a:off x="3581400" y="5943600"/>
              <a:ext cx="15240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Mentoring</a:t>
              </a:r>
              <a:endParaRPr lang="en-US" dirty="0"/>
            </a:p>
          </p:txBody>
        </p:sp>
        <p:sp>
          <p:nvSpPr>
            <p:cNvPr id="8" name="Rectangle 7"/>
            <p:cNvSpPr/>
            <p:nvPr/>
          </p:nvSpPr>
          <p:spPr>
            <a:xfrm>
              <a:off x="5257800" y="5943600"/>
              <a:ext cx="15240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Assistance</a:t>
              </a:r>
              <a:endParaRPr lang="en-US" dirty="0"/>
            </a:p>
          </p:txBody>
        </p:sp>
        <p:sp>
          <p:nvSpPr>
            <p:cNvPr id="9" name="Rectangle 8"/>
            <p:cNvSpPr/>
            <p:nvPr/>
          </p:nvSpPr>
          <p:spPr>
            <a:xfrm>
              <a:off x="6934200" y="5943600"/>
              <a:ext cx="15240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Required Resources</a:t>
              </a:r>
              <a:endParaRPr lang="en-US" dirty="0"/>
            </a:p>
          </p:txBody>
        </p:sp>
      </p:grpSp>
    </p:spTree>
    <p:extLst>
      <p:ext uri="{BB962C8B-B14F-4D97-AF65-F5344CB8AC3E}">
        <p14:creationId xmlns:p14="http://schemas.microsoft.com/office/powerpoint/2010/main" val="6937072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2006</TotalTime>
  <Words>1044</Words>
  <Application>Microsoft Office PowerPoint</Application>
  <PresentationFormat>On-screen Show (4:3)</PresentationFormat>
  <Paragraphs>172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Lecture “8” Manage Project Team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SESSION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Human Resource Management</dc:title>
  <dc:creator>Faculty</dc:creator>
  <cp:lastModifiedBy>Hassan Daud Butt</cp:lastModifiedBy>
  <cp:revision>156</cp:revision>
  <dcterms:created xsi:type="dcterms:W3CDTF">2014-09-27T10:43:43Z</dcterms:created>
  <dcterms:modified xsi:type="dcterms:W3CDTF">2015-11-19T05:54:33Z</dcterms:modified>
</cp:coreProperties>
</file>